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187700" y="268350"/>
            <a:ext cx="5669026" cy="3900424"/>
          </a:xfrm>
          <a:custGeom>
            <a:avLst/>
            <a:gdLst/>
            <a:ahLst/>
            <a:cxnLst/>
            <a:rect l="l" t="t" r="r" b="b"/>
            <a:pathLst>
              <a:path w="5669026" h="3900424">
                <a:moveTo>
                  <a:pt x="0" y="3900424"/>
                </a:moveTo>
                <a:lnTo>
                  <a:pt x="5669026" y="3900424"/>
                </a:lnTo>
                <a:lnTo>
                  <a:pt x="5669026" y="0"/>
                </a:lnTo>
                <a:lnTo>
                  <a:pt x="0" y="0"/>
                </a:lnTo>
                <a:lnTo>
                  <a:pt x="0" y="3900424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8287" y="268350"/>
            <a:ext cx="184150" cy="3886200"/>
          </a:xfrm>
          <a:custGeom>
            <a:avLst/>
            <a:gdLst/>
            <a:ahLst/>
            <a:cxnLst/>
            <a:rect l="l" t="t" r="r" b="b"/>
            <a:pathLst>
              <a:path w="184150" h="3886200">
                <a:moveTo>
                  <a:pt x="0" y="3886200"/>
                </a:moveTo>
                <a:lnTo>
                  <a:pt x="184150" y="3886200"/>
                </a:lnTo>
                <a:lnTo>
                  <a:pt x="184150" y="0"/>
                </a:lnTo>
                <a:lnTo>
                  <a:pt x="0" y="0"/>
                </a:lnTo>
                <a:lnTo>
                  <a:pt x="0" y="3886200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5150" y="250825"/>
            <a:ext cx="2508250" cy="3260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79775" y="4174438"/>
            <a:ext cx="5256836" cy="14225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6118">
              <a:lnSpc>
                <a:spcPts val="3829"/>
              </a:lnSpc>
              <a:spcBef>
                <a:spcPts val="191"/>
              </a:spcBef>
            </a:pP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Unive</a:t>
            </a:r>
            <a:r>
              <a:rPr sz="3600" spc="-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sal</a:t>
            </a:r>
            <a:r>
              <a:rPr sz="3600" spc="54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Periodic</a:t>
            </a:r>
            <a:endParaRPr sz="3600" dirty="0">
              <a:latin typeface="Times New Roman"/>
              <a:cs typeface="Times New Roman"/>
            </a:endParaRPr>
          </a:p>
          <a:p>
            <a:pPr marL="12700" marR="36118">
              <a:lnSpc>
                <a:spcPct val="95825"/>
              </a:lnSpc>
            </a:pP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Review</a:t>
            </a:r>
            <a:endParaRPr sz="3600" dirty="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831"/>
              </a:spcBef>
            </a:pPr>
            <a:r>
              <a:rPr sz="1900" spc="-9" dirty="0" smtClean="0">
                <a:solidFill>
                  <a:srgbClr val="333333"/>
                </a:solidFill>
                <a:latin typeface="Times New Roman"/>
                <a:cs typeface="Times New Roman"/>
              </a:rPr>
              <a:t>I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nt</a:t>
            </a:r>
            <a:r>
              <a:rPr sz="1900" spc="4" dirty="0" smtClean="0">
                <a:solidFill>
                  <a:srgbClr val="333333"/>
                </a:solidFill>
                <a:latin typeface="Times New Roman"/>
                <a:cs typeface="Times New Roman"/>
              </a:rPr>
              <a:t>r</a:t>
            </a:r>
            <a:r>
              <a:rPr sz="1900" spc="-4" dirty="0" smtClean="0">
                <a:solidFill>
                  <a:srgbClr val="333333"/>
                </a:solidFill>
                <a:latin typeface="Times New Roman"/>
                <a:cs typeface="Times New Roman"/>
              </a:rPr>
              <a:t>o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du</a:t>
            </a:r>
            <a:r>
              <a:rPr sz="1900" spc="-4" dirty="0" smtClean="0">
                <a:solidFill>
                  <a:srgbClr val="333333"/>
                </a:solidFill>
                <a:latin typeface="Times New Roman"/>
                <a:cs typeface="Times New Roman"/>
              </a:rPr>
              <a:t>c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t</a:t>
            </a:r>
            <a:r>
              <a:rPr sz="1900" spc="19" dirty="0" smtClean="0">
                <a:solidFill>
                  <a:srgbClr val="333333"/>
                </a:solidFill>
                <a:latin typeface="Times New Roman"/>
                <a:cs typeface="Times New Roman"/>
              </a:rPr>
              <a:t>i</a:t>
            </a:r>
            <a:r>
              <a:rPr sz="1900" spc="-4" dirty="0" smtClean="0">
                <a:solidFill>
                  <a:srgbClr val="333333"/>
                </a:solidFill>
                <a:latin typeface="Times New Roman"/>
                <a:cs typeface="Times New Roman"/>
              </a:rPr>
              <a:t>o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n</a:t>
            </a:r>
            <a:r>
              <a:rPr sz="1900" spc="84" dirty="0" smtClean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to</a:t>
            </a:r>
            <a:r>
              <a:rPr sz="1900" spc="302" dirty="0" smtClean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the</a:t>
            </a:r>
            <a:r>
              <a:rPr sz="1900" spc="28" dirty="0" smtClean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sz="1900" spc="-16" dirty="0" smtClean="0">
                <a:solidFill>
                  <a:srgbClr val="333333"/>
                </a:solidFill>
                <a:latin typeface="Times New Roman"/>
                <a:cs typeface="Times New Roman"/>
              </a:rPr>
              <a:t>U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n</a:t>
            </a:r>
            <a:r>
              <a:rPr sz="1900" spc="10" dirty="0" smtClean="0">
                <a:solidFill>
                  <a:srgbClr val="333333"/>
                </a:solidFill>
                <a:latin typeface="Times New Roman"/>
                <a:cs typeface="Times New Roman"/>
              </a:rPr>
              <a:t>i</a:t>
            </a:r>
            <a:r>
              <a:rPr sz="1900" spc="16" dirty="0" smtClean="0">
                <a:solidFill>
                  <a:srgbClr val="333333"/>
                </a:solidFill>
                <a:latin typeface="Times New Roman"/>
                <a:cs typeface="Times New Roman"/>
              </a:rPr>
              <a:t>v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e</a:t>
            </a:r>
            <a:r>
              <a:rPr sz="1900" spc="10" dirty="0" smtClean="0">
                <a:solidFill>
                  <a:srgbClr val="333333"/>
                </a:solidFill>
                <a:latin typeface="Times New Roman"/>
                <a:cs typeface="Times New Roman"/>
              </a:rPr>
              <a:t>r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sal</a:t>
            </a:r>
            <a:r>
              <a:rPr sz="1900" spc="61" dirty="0" smtClean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P</a:t>
            </a:r>
            <a:r>
              <a:rPr sz="1900" spc="9" dirty="0" smtClean="0">
                <a:solidFill>
                  <a:srgbClr val="333333"/>
                </a:solidFill>
                <a:latin typeface="Times New Roman"/>
                <a:cs typeface="Times New Roman"/>
              </a:rPr>
              <a:t>e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r</a:t>
            </a:r>
            <a:r>
              <a:rPr sz="1900" spc="19" dirty="0" smtClean="0">
                <a:solidFill>
                  <a:srgbClr val="333333"/>
                </a:solidFill>
                <a:latin typeface="Times New Roman"/>
                <a:cs typeface="Times New Roman"/>
              </a:rPr>
              <a:t>i</a:t>
            </a:r>
            <a:r>
              <a:rPr sz="1900" spc="-4" dirty="0" smtClean="0">
                <a:solidFill>
                  <a:srgbClr val="333333"/>
                </a:solidFill>
                <a:latin typeface="Times New Roman"/>
                <a:cs typeface="Times New Roman"/>
              </a:rPr>
              <a:t>o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d</a:t>
            </a:r>
            <a:r>
              <a:rPr sz="1900" spc="9" dirty="0" smtClean="0">
                <a:solidFill>
                  <a:srgbClr val="333333"/>
                </a:solidFill>
                <a:latin typeface="Times New Roman"/>
                <a:cs typeface="Times New Roman"/>
              </a:rPr>
              <a:t>i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c</a:t>
            </a:r>
            <a:r>
              <a:rPr sz="1900" spc="14" dirty="0" smtClean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Re</a:t>
            </a:r>
            <a:r>
              <a:rPr sz="1900" spc="19" dirty="0" smtClean="0">
                <a:solidFill>
                  <a:srgbClr val="333333"/>
                </a:solidFill>
                <a:latin typeface="Times New Roman"/>
                <a:cs typeface="Times New Roman"/>
              </a:rPr>
              <a:t>v</a:t>
            </a:r>
            <a:r>
              <a:rPr sz="1900" spc="14" dirty="0" smtClean="0">
                <a:solidFill>
                  <a:srgbClr val="333333"/>
                </a:solidFill>
                <a:latin typeface="Times New Roman"/>
                <a:cs typeface="Times New Roman"/>
              </a:rPr>
              <a:t>i</a:t>
            </a:r>
            <a:r>
              <a:rPr sz="1900" spc="0" dirty="0" smtClean="0">
                <a:solidFill>
                  <a:srgbClr val="333333"/>
                </a:solidFill>
                <a:latin typeface="Times New Roman"/>
                <a:cs typeface="Times New Roman"/>
              </a:rPr>
              <a:t>ew</a:t>
            </a:r>
            <a:endParaRPr sz="19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87700" y="268350"/>
            <a:ext cx="5669026" cy="39004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68287" y="268350"/>
            <a:ext cx="184150" cy="3886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212076" y="268350"/>
            <a:ext cx="1646174" cy="1646174"/>
          </a:xfrm>
          <a:custGeom>
            <a:avLst/>
            <a:gdLst/>
            <a:ahLst/>
            <a:cxnLst/>
            <a:rect l="l" t="t" r="r" b="b"/>
            <a:pathLst>
              <a:path w="1646174" h="1646174">
                <a:moveTo>
                  <a:pt x="0" y="1646174"/>
                </a:moveTo>
                <a:lnTo>
                  <a:pt x="1646174" y="1646174"/>
                </a:lnTo>
                <a:lnTo>
                  <a:pt x="1646174" y="0"/>
                </a:lnTo>
                <a:lnTo>
                  <a:pt x="0" y="0"/>
                </a:lnTo>
                <a:lnTo>
                  <a:pt x="0" y="1646174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522043"/>
            <a:ext cx="377916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What</a:t>
            </a:r>
            <a:r>
              <a:rPr sz="3600" spc="-70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is</a:t>
            </a:r>
            <a:r>
              <a:rPr sz="3600" spc="-172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the</a:t>
            </a:r>
            <a:r>
              <a:rPr sz="3600" spc="932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UPR?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252591"/>
            <a:ext cx="7901850" cy="40861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41300" marR="106724" indent="-228600">
              <a:lnSpc>
                <a:spcPts val="2160"/>
              </a:lnSpc>
              <a:spcBef>
                <a:spcPts val="123"/>
              </a:spcBef>
              <a:buFont typeface="Wingdings" pitchFamily="2" charset="2"/>
              <a:buChar char=""/>
            </a:pPr>
            <a:r>
              <a:rPr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spc="29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spc="-13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spc="-10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spc="9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chanism</a:t>
            </a:r>
            <a:r>
              <a:rPr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hr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ugh</a:t>
            </a:r>
            <a:r>
              <a:rPr spc="-16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which</a:t>
            </a:r>
            <a:r>
              <a:rPr spc="-29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spc="1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Human </a:t>
            </a:r>
            <a:r>
              <a:rPr b="1" spc="6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Rights Cou</a:t>
            </a:r>
            <a:r>
              <a:rPr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cil</a:t>
            </a:r>
            <a:r>
              <a:rPr b="1" spc="-23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b="1" spc="-1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</a:t>
            </a:r>
            <a:r>
              <a:rPr b="1" spc="-1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ses</a:t>
            </a:r>
            <a:r>
              <a:rPr b="1" spc="539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b="1" spc="449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hum</a:t>
            </a:r>
            <a:r>
              <a:rPr b="1" spc="-1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b="1" spc="5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</a:t>
            </a:r>
            <a:r>
              <a:rPr b="1" spc="-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hts</a:t>
            </a:r>
            <a:r>
              <a:rPr b="1" spc="177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sit</a:t>
            </a:r>
            <a:r>
              <a:rPr b="1" spc="-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ation </a:t>
            </a:r>
            <a:r>
              <a:rPr b="1" spc="8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spc="117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ach</a:t>
            </a:r>
            <a:r>
              <a:rPr spc="-15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mbers s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ate.</a:t>
            </a:r>
            <a:endParaRPr dirty="0">
              <a:latin typeface="Arial" pitchFamily="34" charset="0"/>
              <a:cs typeface="Arial" pitchFamily="34" charset="0"/>
            </a:endParaRPr>
          </a:p>
          <a:p>
            <a:pPr marL="241300" marR="72115" indent="-228600">
              <a:lnSpc>
                <a:spcPts val="2160"/>
              </a:lnSpc>
              <a:spcBef>
                <a:spcPts val="1802"/>
              </a:spcBef>
              <a:buFont typeface="Wingdings" pitchFamily="2" charset="2"/>
              <a:buChar char=""/>
            </a:pPr>
            <a:r>
              <a:rPr spc="174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b="1" spc="33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b="1" spc="7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b="1" spc="-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‘pee</a:t>
            </a:r>
            <a:r>
              <a:rPr b="1" spc="-9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b="1" spc="-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-r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evie</a:t>
            </a:r>
            <a:r>
              <a:rPr b="1" spc="-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b="1" spc="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30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eract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og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ue</a:t>
            </a:r>
            <a:r>
              <a:rPr spc="4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spc="2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spc="-1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-10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 re</a:t>
            </a:r>
            <a:r>
              <a:rPr spc="2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iew</a:t>
            </a:r>
            <a:r>
              <a:rPr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-9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coun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ry</a:t>
            </a:r>
            <a:r>
              <a:rPr spc="2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spc="-14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-4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mber</a:t>
            </a:r>
            <a:r>
              <a:rPr spc="-207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2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ates</a:t>
            </a:r>
            <a:r>
              <a:rPr spc="-24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about</a:t>
            </a:r>
            <a:r>
              <a:rPr spc="1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man r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gh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s.</a:t>
            </a:r>
            <a:endParaRPr dirty="0">
              <a:latin typeface="Arial" pitchFamily="34" charset="0"/>
              <a:cs typeface="Arial" pitchFamily="34" charset="0"/>
            </a:endParaRPr>
          </a:p>
          <a:p>
            <a:pPr marL="470204" indent="-228904">
              <a:lnSpc>
                <a:spcPts val="2101"/>
              </a:lnSpc>
              <a:spcBef>
                <a:spcPts val="472"/>
              </a:spcBef>
              <a:buFont typeface="Arial" pitchFamily="34" charset="0"/>
              <a:buChar char="•"/>
            </a:pPr>
            <a:r>
              <a:rPr spc="247" dirty="0" smtClean="0">
                <a:solidFill>
                  <a:srgbClr val="4D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6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3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2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ogue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5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based</a:t>
            </a:r>
            <a:r>
              <a:rPr b="1" spc="-72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b="1" spc="362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information</a:t>
            </a:r>
            <a:r>
              <a:rPr b="1" spc="7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ded</a:t>
            </a:r>
            <a:r>
              <a:rPr spc="2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spc="417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 s</a:t>
            </a:r>
            <a:r>
              <a:rPr spc="-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2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-2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ge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s,</a:t>
            </a:r>
            <a:r>
              <a:rPr spc="5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-7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pc="2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spc="-24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29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comme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5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spc="2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 memb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6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s.</a:t>
            </a:r>
            <a:endParaRPr dirty="0">
              <a:latin typeface="Arial" pitchFamily="34" charset="0"/>
              <a:cs typeface="Arial" pitchFamily="34" charset="0"/>
            </a:endParaRPr>
          </a:p>
          <a:p>
            <a:pPr marL="470204" marR="109307" indent="-228904">
              <a:lnSpc>
                <a:spcPts val="1939"/>
              </a:lnSpc>
              <a:spcBef>
                <a:spcPts val="598"/>
              </a:spcBef>
              <a:buFont typeface="Arial" pitchFamily="34" charset="0"/>
              <a:buChar char="•"/>
            </a:pP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25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‘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outcome’</a:t>
            </a:r>
            <a:r>
              <a:rPr b="1" spc="-48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b="1" spc="19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3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duc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-2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6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-5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2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ogu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spc="4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 docum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ud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5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spc="50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0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ecommendations</a:t>
            </a:r>
            <a:r>
              <a:rPr spc="7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spc="2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-5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7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20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un</a:t>
            </a:r>
            <a:r>
              <a:rPr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ry</a:t>
            </a:r>
            <a:r>
              <a:rPr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der r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w</a:t>
            </a:r>
            <a:endParaRPr dirty="0">
              <a:latin typeface="Arial" pitchFamily="34" charset="0"/>
              <a:cs typeface="Arial" pitchFamily="34" charset="0"/>
            </a:endParaRPr>
          </a:p>
          <a:p>
            <a:pPr marL="470204" marR="408535" indent="-228904">
              <a:lnSpc>
                <a:spcPts val="1939"/>
              </a:lnSpc>
              <a:spcBef>
                <a:spcPts val="606"/>
              </a:spcBef>
              <a:buFont typeface="Arial" pitchFamily="34" charset="0"/>
              <a:buChar char="•"/>
            </a:pP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6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come docum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1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pc="2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dop</a:t>
            </a:r>
            <a:r>
              <a:rPr spc="-2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pc="-9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dur</a:t>
            </a:r>
            <a:r>
              <a:rPr spc="2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spc="-27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15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gu</a:t>
            </a:r>
            <a:r>
              <a:rPr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 me</a:t>
            </a:r>
            <a:r>
              <a:rPr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et</a:t>
            </a:r>
            <a:r>
              <a:rPr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spc="6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spc="28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pc="-4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Human </a:t>
            </a:r>
            <a:r>
              <a:rPr b="1" spc="43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Rights</a:t>
            </a:r>
            <a:r>
              <a:rPr b="1" spc="104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spc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Council</a:t>
            </a:r>
            <a:endParaRPr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12076" y="268350"/>
            <a:ext cx="1646174" cy="1646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7212076" y="268350"/>
            <a:ext cx="1646174" cy="1646174"/>
          </a:xfrm>
          <a:custGeom>
            <a:avLst/>
            <a:gdLst/>
            <a:ahLst/>
            <a:cxnLst/>
            <a:rect l="l" t="t" r="r" b="b"/>
            <a:pathLst>
              <a:path w="1646174" h="1646174">
                <a:moveTo>
                  <a:pt x="0" y="1646174"/>
                </a:moveTo>
                <a:lnTo>
                  <a:pt x="1646174" y="1646174"/>
                </a:lnTo>
                <a:lnTo>
                  <a:pt x="1646174" y="0"/>
                </a:lnTo>
                <a:lnTo>
                  <a:pt x="0" y="0"/>
                </a:lnTo>
                <a:lnTo>
                  <a:pt x="0" y="1646174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1522043"/>
            <a:ext cx="6245860" cy="41929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111">
              <a:lnSpc>
                <a:spcPts val="3829"/>
              </a:lnSpc>
              <a:spcBef>
                <a:spcPts val="191"/>
              </a:spcBef>
            </a:pP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UPR</a:t>
            </a:r>
            <a:r>
              <a:rPr sz="3600" spc="-24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working</a:t>
            </a:r>
            <a:r>
              <a:rPr sz="3600" spc="2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gro</a:t>
            </a:r>
            <a:r>
              <a:rPr sz="3600" spc="-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p</a:t>
            </a:r>
            <a:endParaRPr lang="fr-CH" sz="3600" spc="0" dirty="0" smtClean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  <a:p>
            <a:pPr marL="12700" marR="31111">
              <a:lnSpc>
                <a:spcPts val="3829"/>
              </a:lnSpc>
              <a:spcBef>
                <a:spcPts val="191"/>
              </a:spcBef>
            </a:pPr>
            <a:endParaRPr sz="3600" dirty="0">
              <a:latin typeface="Arial" pitchFamily="34" charset="0"/>
              <a:cs typeface="Arial" pitchFamily="34" charset="0"/>
            </a:endParaRPr>
          </a:p>
          <a:p>
            <a:pPr marL="241300" indent="-228600">
              <a:lnSpc>
                <a:spcPct val="100041"/>
              </a:lnSpc>
              <a:spcBef>
                <a:spcPts val="1845"/>
              </a:spcBef>
              <a:buFont typeface="Wingdings" pitchFamily="2" charset="2"/>
              <a:buChar char=""/>
            </a:pPr>
            <a:r>
              <a:rPr sz="24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sz="2400" spc="29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sz="2400" spc="-13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work</a:t>
            </a:r>
            <a:r>
              <a:rPr sz="2400"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ng</a:t>
            </a:r>
            <a:r>
              <a:rPr sz="2400" spc="-25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sz="2400"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oup</a:t>
            </a:r>
            <a:r>
              <a:rPr sz="2400" spc="38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sz="2400" spc="-12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composed</a:t>
            </a:r>
            <a:r>
              <a:rPr sz="2400" spc="-10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sz="2400" spc="4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 m</a:t>
            </a:r>
            <a:r>
              <a:rPr sz="24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mb</a:t>
            </a:r>
            <a:r>
              <a:rPr sz="24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rs of</a:t>
            </a:r>
            <a:r>
              <a:rPr sz="2400" spc="3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sz="2400" spc="12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Hu</a:t>
            </a:r>
            <a:r>
              <a:rPr sz="2400"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</a:t>
            </a:r>
            <a:r>
              <a:rPr sz="2400" spc="-25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4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gh</a:t>
            </a:r>
            <a:r>
              <a:rPr sz="24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400" spc="4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Council</a:t>
            </a:r>
            <a:endParaRPr lang="fr-CH" sz="2400" spc="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ts val="2175"/>
              </a:lnSpc>
              <a:spcBef>
                <a:spcPts val="108"/>
              </a:spcBef>
              <a:buFont typeface="Wingdings" pitchFamily="2" charset="2"/>
              <a:buChar char=""/>
            </a:pPr>
            <a:endParaRPr lang="fr-CH" sz="2400" dirty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ts val="2175"/>
              </a:lnSpc>
              <a:spcBef>
                <a:spcPts val="108"/>
              </a:spcBef>
              <a:buFont typeface="Wingdings" pitchFamily="2" charset="2"/>
              <a:buChar char=""/>
            </a:pPr>
            <a:r>
              <a:rPr lang="en-US" sz="24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sz="2400" spc="29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lang="en-US" sz="2400" spc="-13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work</a:t>
            </a:r>
            <a:r>
              <a:rPr lang="en-US" sz="2400"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ng</a:t>
            </a:r>
            <a:r>
              <a:rPr lang="en-US" sz="2400" spc="-25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2400"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oup</a:t>
            </a:r>
            <a:r>
              <a:rPr lang="en-US" sz="2400" spc="38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en-US" sz="2400" spc="17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hree</a:t>
            </a:r>
            <a:r>
              <a:rPr lang="en-US" sz="2400" spc="20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17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imes</a:t>
            </a:r>
            <a:r>
              <a:rPr lang="en-US" sz="2400" spc="-26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spc="-22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ear f</a:t>
            </a:r>
            <a:r>
              <a:rPr lang="en-US" sz="24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spc="24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about</a:t>
            </a:r>
            <a:r>
              <a:rPr lang="en-US" sz="2400" spc="-13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400" spc="26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2400"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</a:p>
          <a:p>
            <a:pPr marL="241300" marR="38958">
              <a:lnSpc>
                <a:spcPct val="95825"/>
              </a:lnSpc>
              <a:buFont typeface="Wingdings" pitchFamily="2" charset="2"/>
              <a:buChar char="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ts val="2175"/>
              </a:lnSpc>
              <a:spcBef>
                <a:spcPts val="108"/>
              </a:spcBef>
              <a:buFont typeface="Wingdings" pitchFamily="2" charset="2"/>
              <a:buChar char=""/>
            </a:pPr>
            <a:r>
              <a:rPr lang="en-US" sz="24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16</a:t>
            </a:r>
            <a:r>
              <a:rPr lang="en-US" sz="2400" spc="26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400" spc="-6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coun</a:t>
            </a:r>
            <a:r>
              <a:rPr lang="en-US" sz="2400"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es</a:t>
            </a:r>
            <a:r>
              <a:rPr lang="en-US" sz="2400" spc="3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en-US" sz="2400" spc="12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re</a:t>
            </a:r>
            <a:r>
              <a:rPr lang="en-US" sz="2400" spc="2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iew</a:t>
            </a:r>
            <a:r>
              <a:rPr lang="en-US" sz="24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2400" spc="-25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ime</a:t>
            </a:r>
            <a:r>
              <a:rPr lang="en-US" sz="2400" spc="-30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lang="en-US" sz="2400" spc="3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 work</a:t>
            </a:r>
            <a:r>
              <a:rPr lang="en-US" sz="2400"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ng g</a:t>
            </a:r>
            <a:r>
              <a:rPr lang="en-US" sz="2400"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oup</a:t>
            </a:r>
            <a:r>
              <a:rPr lang="en-US" sz="2400" spc="37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4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41300" indent="-228600">
              <a:lnSpc>
                <a:spcPct val="100041"/>
              </a:lnSpc>
              <a:spcBef>
                <a:spcPts val="1845"/>
              </a:spcBef>
            </a:pPr>
            <a:endParaRPr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121271"/>
            <a:ext cx="6212760" cy="5849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75"/>
              </a:lnSpc>
              <a:spcBef>
                <a:spcPts val="108"/>
              </a:spcBef>
            </a:pP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12076" y="268350"/>
            <a:ext cx="1646174" cy="1646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212076" y="268350"/>
            <a:ext cx="1646174" cy="1646174"/>
          </a:xfrm>
          <a:custGeom>
            <a:avLst/>
            <a:gdLst/>
            <a:ahLst/>
            <a:cxnLst/>
            <a:rect l="l" t="t" r="r" b="b"/>
            <a:pathLst>
              <a:path w="1646174" h="1646174">
                <a:moveTo>
                  <a:pt x="0" y="1646174"/>
                </a:moveTo>
                <a:lnTo>
                  <a:pt x="1646174" y="1646174"/>
                </a:lnTo>
                <a:lnTo>
                  <a:pt x="1646174" y="0"/>
                </a:lnTo>
                <a:lnTo>
                  <a:pt x="0" y="0"/>
                </a:lnTo>
                <a:lnTo>
                  <a:pt x="0" y="1646174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1522043"/>
            <a:ext cx="7084060" cy="46976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3811">
              <a:lnSpc>
                <a:spcPts val="3829"/>
              </a:lnSpc>
              <a:spcBef>
                <a:spcPts val="191"/>
              </a:spcBef>
            </a:pP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Goals</a:t>
            </a:r>
            <a:r>
              <a:rPr sz="3600" spc="-65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sz="3600" spc="57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sz="3600" spc="-178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UPR</a:t>
            </a:r>
            <a:endParaRPr sz="3600" dirty="0">
              <a:latin typeface="Arial" pitchFamily="34" charset="0"/>
              <a:cs typeface="Arial" pitchFamily="34" charset="0"/>
            </a:endParaRPr>
          </a:p>
          <a:p>
            <a:pPr marL="241300" marR="1047694" indent="-228600">
              <a:lnSpc>
                <a:spcPts val="2160"/>
              </a:lnSpc>
              <a:spcBef>
                <a:spcPts val="1852"/>
              </a:spcBef>
              <a:buFont typeface="Wingdings" pitchFamily="2" charset="2"/>
              <a:buChar char=""/>
            </a:pPr>
            <a:r>
              <a:rPr sz="2000" spc="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z="2000"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res</a:t>
            </a:r>
            <a:r>
              <a:rPr sz="2000" spc="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ing</a:t>
            </a:r>
            <a:r>
              <a:rPr sz="2000" spc="2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ities and</a:t>
            </a:r>
            <a:r>
              <a:rPr sz="2000" spc="-14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3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rms of </a:t>
            </a:r>
            <a:r>
              <a:rPr lang="fr-CH"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z="2000" spc="-9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scr</a:t>
            </a:r>
            <a:r>
              <a:rPr sz="2000" spc="-4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mina</a:t>
            </a:r>
            <a:r>
              <a:rPr sz="2000" spc="14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-9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0" dirty="0" err="1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endParaRPr sz="2000" dirty="0">
              <a:latin typeface="Arial" pitchFamily="34" charset="0"/>
              <a:cs typeface="Arial" pitchFamily="34" charset="0"/>
            </a:endParaRPr>
          </a:p>
          <a:p>
            <a:pPr marL="12700" marR="43811">
              <a:lnSpc>
                <a:spcPct val="95825"/>
              </a:lnSpc>
              <a:spcBef>
                <a:spcPts val="1552"/>
              </a:spcBef>
              <a:buFont typeface="Wingdings" pitchFamily="2" charset="2"/>
              <a:buChar char=""/>
            </a:pPr>
            <a:r>
              <a:rPr sz="20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sz="2000"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ancing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sz="2000" spc="11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z="20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man</a:t>
            </a:r>
            <a:r>
              <a:rPr sz="2000" spc="16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gh</a:t>
            </a:r>
            <a:r>
              <a:rPr sz="20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000" spc="4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si</a:t>
            </a:r>
            <a:r>
              <a:rPr sz="2000" spc="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sz="2000"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tion</a:t>
            </a:r>
            <a:r>
              <a:rPr sz="2000" spc="-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000" spc="25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endParaRPr lang="fr-CH" sz="2000" spc="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12700" marR="43811">
              <a:lnSpc>
                <a:spcPct val="95825"/>
              </a:lnSpc>
              <a:spcBef>
                <a:spcPts val="1552"/>
              </a:spcBef>
              <a:buFont typeface="Wingdings" pitchFamily="2" charset="2"/>
              <a:buChar char=""/>
            </a:pPr>
            <a:r>
              <a:rPr sz="20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Pushing</a:t>
            </a:r>
            <a:r>
              <a:rPr sz="2000" spc="-3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go</a:t>
            </a:r>
            <a:r>
              <a:rPr sz="20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ernmen</a:t>
            </a:r>
            <a:r>
              <a:rPr sz="20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0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-10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fulf</a:t>
            </a:r>
            <a:r>
              <a:rPr sz="2000"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2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heir</a:t>
            </a:r>
            <a:r>
              <a:rPr sz="2000" spc="3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hu</a:t>
            </a:r>
            <a:r>
              <a:rPr sz="20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</a:t>
            </a:r>
            <a:r>
              <a:rPr sz="2000" spc="-7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z="20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CH"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oblig</a:t>
            </a:r>
            <a:r>
              <a:rPr sz="2000" spc="-5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ns</a:t>
            </a:r>
            <a:r>
              <a:rPr sz="2000" spc="-25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sz="2000" spc="40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commitments</a:t>
            </a:r>
          </a:p>
          <a:p>
            <a:pPr marL="12700" marR="43811">
              <a:lnSpc>
                <a:spcPct val="95825"/>
              </a:lnSpc>
              <a:spcBef>
                <a:spcPts val="1552"/>
              </a:spcBef>
              <a:buFont typeface="Wingdings" pitchFamily="2" charset="2"/>
              <a:buChar char=""/>
            </a:pPr>
            <a:r>
              <a:rPr sz="20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Re</a:t>
            </a:r>
            <a:r>
              <a:rPr sz="2000" spc="1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iewing</a:t>
            </a:r>
            <a:r>
              <a:rPr sz="2000" spc="-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posi</a:t>
            </a:r>
            <a:r>
              <a:rPr sz="20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000" spc="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de</a:t>
            </a:r>
            <a:r>
              <a:rPr sz="2000" spc="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000"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opme</a:t>
            </a:r>
            <a:r>
              <a:rPr sz="2000" spc="-1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ts</a:t>
            </a:r>
            <a:r>
              <a:rPr sz="2000" spc="-9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and</a:t>
            </a:r>
            <a:endParaRPr sz="2000" dirty="0">
              <a:latin typeface="Arial" pitchFamily="34" charset="0"/>
              <a:cs typeface="Arial" pitchFamily="34" charset="0"/>
            </a:endParaRPr>
          </a:p>
          <a:p>
            <a:pPr marL="241300" marR="43811">
              <a:lnSpc>
                <a:spcPts val="2165"/>
              </a:lnSpc>
              <a:spcBef>
                <a:spcPts val="108"/>
              </a:spcBef>
            </a:pP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chal</a:t>
            </a:r>
            <a:r>
              <a:rPr sz="20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enges</a:t>
            </a:r>
            <a:r>
              <a:rPr sz="2000" spc="-30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sz="2000" spc="-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ced</a:t>
            </a:r>
            <a:r>
              <a:rPr sz="2000" spc="32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sz="2000" spc="48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un</a:t>
            </a:r>
            <a:r>
              <a:rPr sz="2000"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es</a:t>
            </a:r>
            <a:endParaRPr sz="2000" dirty="0">
              <a:latin typeface="Arial" pitchFamily="34" charset="0"/>
              <a:cs typeface="Arial" pitchFamily="34" charset="0"/>
            </a:endParaRPr>
          </a:p>
          <a:p>
            <a:pPr marL="241300" marR="224021" indent="-228600">
              <a:lnSpc>
                <a:spcPts val="2160"/>
              </a:lnSpc>
              <a:spcBef>
                <a:spcPts val="1799"/>
              </a:spcBef>
              <a:buFont typeface="Wingdings" pitchFamily="2" charset="2"/>
              <a:buChar char=""/>
            </a:pPr>
            <a:r>
              <a:rPr sz="2000" spc="69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Shar</a:t>
            </a:r>
            <a:r>
              <a:rPr sz="2000" spc="-1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ng</a:t>
            </a:r>
            <a:r>
              <a:rPr sz="2000" spc="1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0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-163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prac</a:t>
            </a:r>
            <a:r>
              <a:rPr sz="2000" spc="1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ices</a:t>
            </a:r>
            <a:r>
              <a:rPr sz="2000" spc="-21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sz="2000" spc="6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2000"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ween</a:t>
            </a:r>
            <a:r>
              <a:rPr sz="2000" spc="98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sz="2000" spc="-92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coun</a:t>
            </a:r>
            <a:r>
              <a:rPr sz="2000" spc="1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2000" spc="-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es and</a:t>
            </a:r>
            <a:r>
              <a:rPr sz="2000" spc="-14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sz="2000" spc="-14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000" spc="19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akeh</a:t>
            </a:r>
            <a:r>
              <a:rPr sz="2000" spc="-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2000" spc="4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2000" spc="0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ders</a:t>
            </a:r>
            <a:endParaRPr sz="2000" dirty="0">
              <a:latin typeface="Arial" pitchFamily="34" charset="0"/>
              <a:cs typeface="Arial" pitchFamily="34" charset="0"/>
            </a:endParaRPr>
          </a:p>
          <a:p>
            <a:pPr marL="12700" marR="43811">
              <a:lnSpc>
                <a:spcPts val="1555"/>
              </a:lnSpc>
              <a:spcBef>
                <a:spcPts val="1542"/>
              </a:spcBef>
            </a:pPr>
            <a:r>
              <a:rPr lang="fr-CH" sz="2100" spc="0" baseline="-2070" dirty="0" smtClean="0">
                <a:latin typeface="Arial" pitchFamily="34" charset="0"/>
                <a:cs typeface="Arial" pitchFamily="34" charset="0"/>
              </a:rPr>
              <a:t>Source: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Human</a:t>
            </a:r>
            <a:r>
              <a:rPr sz="2100" spc="-34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R</a:t>
            </a:r>
            <a:r>
              <a:rPr sz="2100" spc="19" baseline="-2070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g</a:t>
            </a:r>
            <a:r>
              <a:rPr sz="2100" spc="-9" baseline="-2070" dirty="0" smtClean="0">
                <a:latin typeface="Arial" pitchFamily="34" charset="0"/>
                <a:cs typeface="Arial" pitchFamily="34" charset="0"/>
              </a:rPr>
              <a:t>ht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2100" spc="4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P</a:t>
            </a:r>
            <a:r>
              <a:rPr sz="2100" spc="-5" baseline="-2070" dirty="0" smtClean="0">
                <a:latin typeface="Arial" pitchFamily="34" charset="0"/>
                <a:cs typeface="Arial" pitchFamily="34" charset="0"/>
              </a:rPr>
              <a:t>r</a:t>
            </a:r>
            <a:r>
              <a:rPr sz="2100" spc="5" baseline="-2070" dirty="0" smtClean="0">
                <a:latin typeface="Arial" pitchFamily="34" charset="0"/>
                <a:cs typeface="Arial" pitchFamily="34" charset="0"/>
              </a:rPr>
              <a:t>o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je</a:t>
            </a:r>
            <a:r>
              <a:rPr sz="2100" spc="5" baseline="-2070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2100" spc="-73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at</a:t>
            </a:r>
            <a:r>
              <a:rPr sz="2100" spc="191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-11" baseline="-207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2100" spc="-5" baseline="-2070" dirty="0" smtClean="0">
                <a:latin typeface="Arial" pitchFamily="34" charset="0"/>
                <a:cs typeface="Arial" pitchFamily="34" charset="0"/>
              </a:rPr>
              <a:t>h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e</a:t>
            </a:r>
            <a:r>
              <a:rPr sz="2100" spc="167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-19" baseline="-2070" dirty="0" smtClean="0">
                <a:latin typeface="Arial" pitchFamily="34" charset="0"/>
                <a:cs typeface="Arial" pitchFamily="34" charset="0"/>
              </a:rPr>
              <a:t>U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rban</a:t>
            </a:r>
            <a:r>
              <a:rPr sz="2100" spc="39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Ju</a:t>
            </a:r>
            <a:r>
              <a:rPr sz="2100" spc="-4" baseline="-2070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2100" spc="-9" baseline="-207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2100" spc="19" baseline="-2070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ce</a:t>
            </a:r>
            <a:r>
              <a:rPr sz="2100" spc="14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Ce</a:t>
            </a:r>
            <a:r>
              <a:rPr sz="2100" spc="-6" baseline="-2070" dirty="0" smtClean="0">
                <a:latin typeface="Arial" pitchFamily="34" charset="0"/>
                <a:cs typeface="Arial" pitchFamily="34" charset="0"/>
              </a:rPr>
              <a:t>n</a:t>
            </a:r>
            <a:r>
              <a:rPr sz="2100" spc="-12" baseline="-207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er</a:t>
            </a:r>
            <a:r>
              <a:rPr sz="2100" spc="-38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-11" baseline="-2070" dirty="0" smtClean="0">
                <a:latin typeface="Arial" pitchFamily="34" charset="0"/>
                <a:cs typeface="Arial" pitchFamily="34" charset="0"/>
              </a:rPr>
              <a:t>(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2010</a:t>
            </a:r>
            <a:r>
              <a:rPr sz="2100" spc="-16" baseline="-2070" dirty="0" smtClean="0">
                <a:latin typeface="Arial" pitchFamily="34" charset="0"/>
                <a:cs typeface="Arial" pitchFamily="34" charset="0"/>
              </a:rPr>
              <a:t>)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.</a:t>
            </a:r>
            <a:r>
              <a:rPr sz="2100" spc="-5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-19" baseline="-2070" dirty="0" smtClean="0">
                <a:latin typeface="Arial" pitchFamily="34" charset="0"/>
                <a:cs typeface="Arial" pitchFamily="34" charset="0"/>
              </a:rPr>
              <a:t>«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2100" spc="-24" baseline="-207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P</a:t>
            </a:r>
            <a:r>
              <a:rPr sz="2100" spc="-4" baseline="-2070" dirty="0" smtClean="0">
                <a:latin typeface="Arial" pitchFamily="34" charset="0"/>
                <a:cs typeface="Arial" pitchFamily="34" charset="0"/>
              </a:rPr>
              <a:t>r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2100" spc="4" baseline="-2070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2100" spc="-9" baseline="-207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2100" spc="19" baseline="-2070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2100" spc="-4" baseline="-207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2100" spc="0" baseline="-2070" dirty="0" smtClean="0">
                <a:latin typeface="Arial" pitchFamily="34" charset="0"/>
                <a:cs typeface="Arial" pitchFamily="34" charset="0"/>
              </a:rPr>
              <a:t>l</a:t>
            </a:r>
            <a:endParaRPr sz="1400" dirty="0">
              <a:latin typeface="Arial" pitchFamily="34" charset="0"/>
              <a:cs typeface="Arial" pitchFamily="34" charset="0"/>
            </a:endParaRPr>
          </a:p>
          <a:p>
            <a:pPr marL="12700" marR="43811">
              <a:lnSpc>
                <a:spcPts val="1400"/>
              </a:lnSpc>
            </a:pPr>
            <a:r>
              <a:rPr sz="1400" spc="0" dirty="0" smtClean="0">
                <a:latin typeface="Arial" pitchFamily="34" charset="0"/>
                <a:cs typeface="Arial" pitchFamily="34" charset="0"/>
              </a:rPr>
              <a:t>Gu</a:t>
            </a:r>
            <a:r>
              <a:rPr sz="1400" spc="18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de</a:t>
            </a:r>
            <a:r>
              <a:rPr sz="1400" spc="-218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-12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o</a:t>
            </a:r>
            <a:r>
              <a:rPr sz="1400" spc="-43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-12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1400" spc="-6" dirty="0" smtClean="0">
                <a:latin typeface="Arial" pitchFamily="34" charset="0"/>
                <a:cs typeface="Arial" pitchFamily="34" charset="0"/>
              </a:rPr>
              <a:t>h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e</a:t>
            </a:r>
            <a:r>
              <a:rPr sz="1400" spc="24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-19" dirty="0" smtClean="0">
                <a:latin typeface="Arial" pitchFamily="34" charset="0"/>
                <a:cs typeface="Arial" pitchFamily="34" charset="0"/>
              </a:rPr>
              <a:t>U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n</a:t>
            </a:r>
            <a:r>
              <a:rPr sz="1400" spc="19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-9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ed</a:t>
            </a:r>
            <a:r>
              <a:rPr sz="1400" spc="29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4" dirty="0" smtClean="0">
                <a:latin typeface="Arial" pitchFamily="34" charset="0"/>
                <a:cs typeface="Arial" pitchFamily="34" charset="0"/>
              </a:rPr>
              <a:t>N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1400" spc="19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4" dirty="0" smtClean="0">
                <a:latin typeface="Arial" pitchFamily="34" charset="0"/>
                <a:cs typeface="Arial" pitchFamily="34" charset="0"/>
              </a:rPr>
              <a:t>o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ns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sz="1400" spc="19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-19" dirty="0" smtClean="0">
                <a:latin typeface="Arial" pitchFamily="34" charset="0"/>
                <a:cs typeface="Arial" pitchFamily="34" charset="0"/>
              </a:rPr>
              <a:t>U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n</a:t>
            </a:r>
            <a:r>
              <a:rPr sz="1400" spc="4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ver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1400" spc="-9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l</a:t>
            </a:r>
            <a:r>
              <a:rPr sz="1400" spc="39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Pe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r</a:t>
            </a:r>
            <a:r>
              <a:rPr sz="1400" spc="4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-4" dirty="0" smtClean="0">
                <a:latin typeface="Arial" pitchFamily="34" charset="0"/>
                <a:cs typeface="Arial" pitchFamily="34" charset="0"/>
              </a:rPr>
              <a:t>o</a:t>
            </a:r>
            <a:r>
              <a:rPr sz="1400" spc="-14" dirty="0" smtClean="0">
                <a:latin typeface="Arial" pitchFamily="34" charset="0"/>
                <a:cs typeface="Arial" pitchFamily="34" charset="0"/>
              </a:rPr>
              <a:t>d</a:t>
            </a:r>
            <a:r>
              <a:rPr sz="1400" spc="4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1400" spc="-9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Re</a:t>
            </a:r>
            <a:r>
              <a:rPr sz="1400" spc="14" dirty="0" smtClean="0">
                <a:latin typeface="Arial" pitchFamily="34" charset="0"/>
                <a:cs typeface="Arial" pitchFamily="34" charset="0"/>
              </a:rPr>
              <a:t>v</a:t>
            </a:r>
            <a:r>
              <a:rPr sz="1400" spc="19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ew</a:t>
            </a:r>
            <a:r>
              <a:rPr sz="1400" spc="-19" dirty="0" smtClean="0">
                <a:latin typeface="Arial" pitchFamily="34" charset="0"/>
                <a:cs typeface="Arial" pitchFamily="34" charset="0"/>
              </a:rPr>
              <a:t>.</a:t>
            </a:r>
            <a:r>
              <a:rPr sz="1400" spc="0" dirty="0" smtClean="0">
                <a:latin typeface="Arial" pitchFamily="34" charset="0"/>
                <a:cs typeface="Arial" pitchFamily="34" charset="0"/>
              </a:rPr>
              <a:t>”</a:t>
            </a:r>
            <a:endParaRPr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12076" y="268350"/>
            <a:ext cx="1646174" cy="1646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7212076" y="268350"/>
            <a:ext cx="1646174" cy="1646174"/>
          </a:xfrm>
          <a:custGeom>
            <a:avLst/>
            <a:gdLst/>
            <a:ahLst/>
            <a:cxnLst/>
            <a:rect l="l" t="t" r="r" b="b"/>
            <a:pathLst>
              <a:path w="1646174" h="1646174">
                <a:moveTo>
                  <a:pt x="0" y="1646174"/>
                </a:moveTo>
                <a:lnTo>
                  <a:pt x="1646174" y="1646174"/>
                </a:lnTo>
                <a:lnTo>
                  <a:pt x="1646174" y="0"/>
                </a:lnTo>
                <a:lnTo>
                  <a:pt x="0" y="0"/>
                </a:lnTo>
                <a:lnTo>
                  <a:pt x="0" y="1646174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994971" y="1827104"/>
            <a:ext cx="1991382" cy="11983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931905" y="2861481"/>
            <a:ext cx="1024266" cy="20146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53735" y="4613287"/>
            <a:ext cx="2668588" cy="7545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98272" y="2790255"/>
            <a:ext cx="784545" cy="20377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68001" y="1824816"/>
            <a:ext cx="1977182" cy="11373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69056" y="2949636"/>
            <a:ext cx="1429658" cy="11650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28821" y="3034436"/>
            <a:ext cx="1513883" cy="8015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18145" y="1045145"/>
            <a:ext cx="2018048" cy="177957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65314" y="2039104"/>
            <a:ext cx="1976077" cy="163300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372907" y="3956407"/>
            <a:ext cx="1931425" cy="158267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764655" y="3979437"/>
            <a:ext cx="2141434" cy="162126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79591" y="2094315"/>
            <a:ext cx="2009370" cy="165909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5940" y="591645"/>
            <a:ext cx="2512060" cy="482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00"/>
              </a:lnSpc>
              <a:spcBef>
                <a:spcPts val="190"/>
              </a:spcBef>
            </a:pPr>
            <a:r>
              <a:rPr lang="fr-CH" sz="3600" dirty="0" smtClean="0">
                <a:solidFill>
                  <a:srgbClr val="990000"/>
                </a:solidFill>
                <a:latin typeface="Times New Roman"/>
                <a:cs typeface="Times New Roman"/>
              </a:rPr>
              <a:t>UPR Cycle</a:t>
            </a:r>
            <a:endParaRPr sz="1200" dirty="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33669" y="1748344"/>
            <a:ext cx="1206507" cy="3224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8811" indent="-66111">
              <a:lnSpc>
                <a:spcPts val="1843"/>
              </a:lnSpc>
              <a:spcBef>
                <a:spcPts val="125"/>
              </a:spcBef>
            </a:pPr>
            <a:r>
              <a:rPr sz="1200" spc="-4" dirty="0" smtClean="0">
                <a:latin typeface="Lucida Sans Unicode"/>
                <a:cs typeface="Lucida Sans Unicode"/>
              </a:rPr>
              <a:t>1</a:t>
            </a:r>
            <a:r>
              <a:rPr sz="1050" spc="0" dirty="0" smtClean="0">
                <a:latin typeface="Lucida Sans Unicode"/>
                <a:cs typeface="Lucida Sans Unicode"/>
              </a:rPr>
              <a:t>.</a:t>
            </a:r>
            <a:r>
              <a:rPr sz="1050" spc="50" dirty="0" smtClean="0">
                <a:latin typeface="Lucida Sans Unicode"/>
                <a:cs typeface="Lucida Sans Unicode"/>
              </a:rPr>
              <a:t> </a:t>
            </a:r>
            <a:r>
              <a:rPr sz="1050" spc="0" dirty="0" smtClean="0">
                <a:latin typeface="Lucida Sans Unicode"/>
                <a:cs typeface="Lucida Sans Unicode"/>
              </a:rPr>
              <a:t>Pr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-4" dirty="0" smtClean="0">
                <a:latin typeface="Lucida Sans Unicode"/>
                <a:cs typeface="Lucida Sans Unicode"/>
              </a:rPr>
              <a:t>p</a:t>
            </a:r>
            <a:r>
              <a:rPr sz="1050" spc="9" dirty="0" smtClean="0">
                <a:latin typeface="Lucida Sans Unicode"/>
                <a:cs typeface="Lucida Sans Unicode"/>
              </a:rPr>
              <a:t>arat</a:t>
            </a:r>
            <a:r>
              <a:rPr sz="1050" spc="-4" dirty="0" smtClean="0">
                <a:latin typeface="Lucida Sans Unicode"/>
                <a:cs typeface="Lucida Sans Unicode"/>
              </a:rPr>
              <a:t>io</a:t>
            </a:r>
            <a:r>
              <a:rPr sz="1050" spc="0" dirty="0" smtClean="0">
                <a:latin typeface="Lucida Sans Unicode"/>
                <a:cs typeface="Lucida Sans Unicode"/>
              </a:rPr>
              <a:t>n </a:t>
            </a:r>
            <a:r>
              <a:rPr sz="1050" spc="8" dirty="0" smtClean="0">
                <a:latin typeface="Lucida Sans Unicode"/>
                <a:cs typeface="Lucida Sans Unicode"/>
              </a:rPr>
              <a:t> 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0" dirty="0" smtClean="0">
                <a:latin typeface="Lucida Sans Unicode"/>
                <a:cs typeface="Lucida Sans Unicode"/>
              </a:rPr>
              <a:t>f </a:t>
            </a:r>
            <a:endParaRPr sz="1050" dirty="0">
              <a:latin typeface="Lucida Sans Unicode"/>
              <a:cs typeface="Lucida Sans Unicode"/>
            </a:endParaRPr>
          </a:p>
          <a:p>
            <a:pPr marL="78811">
              <a:lnSpc>
                <a:spcPts val="1613"/>
              </a:lnSpc>
            </a:pPr>
            <a:r>
              <a:rPr sz="1050" spc="14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h</a:t>
            </a:r>
            <a:r>
              <a:rPr sz="1050" spc="0" dirty="0" smtClean="0">
                <a:latin typeface="Lucida Sans Unicode"/>
                <a:cs typeface="Lucida Sans Unicode"/>
              </a:rPr>
              <a:t>e</a:t>
            </a:r>
            <a:r>
              <a:rPr sz="1050" spc="82" dirty="0" smtClean="0">
                <a:latin typeface="Lucida Sans Unicode"/>
                <a:cs typeface="Lucida Sans Unicode"/>
              </a:rPr>
              <a:t> </a:t>
            </a:r>
            <a:r>
              <a:rPr sz="1050" spc="4" dirty="0" smtClean="0">
                <a:latin typeface="Lucida Sans Unicode"/>
                <a:cs typeface="Lucida Sans Unicode"/>
              </a:rPr>
              <a:t>d</a:t>
            </a:r>
            <a:r>
              <a:rPr sz="1050" spc="-4" dirty="0" smtClean="0">
                <a:latin typeface="Lucida Sans Unicode"/>
                <a:cs typeface="Lucida Sans Unicode"/>
              </a:rPr>
              <a:t>oc</a:t>
            </a:r>
            <a:r>
              <a:rPr sz="1050" spc="4" dirty="0" smtClean="0">
                <a:latin typeface="Lucida Sans Unicode"/>
                <a:cs typeface="Lucida Sans Unicode"/>
              </a:rPr>
              <a:t>u</a:t>
            </a:r>
            <a:r>
              <a:rPr sz="1050" spc="-19" dirty="0" smtClean="0">
                <a:latin typeface="Lucida Sans Unicode"/>
                <a:cs typeface="Lucida Sans Unicode"/>
              </a:rPr>
              <a:t>m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0" dirty="0" smtClean="0">
                <a:latin typeface="Lucida Sans Unicode"/>
                <a:cs typeface="Lucida Sans Unicode"/>
              </a:rPr>
              <a:t>s</a:t>
            </a:r>
            <a:endParaRPr sz="1050" dirty="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23563" y="2457308"/>
            <a:ext cx="1264887" cy="7462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indent="-1211" algn="ctr">
              <a:lnSpc>
                <a:spcPts val="1613"/>
              </a:lnSpc>
              <a:spcBef>
                <a:spcPts val="165"/>
              </a:spcBef>
            </a:pPr>
            <a:r>
              <a:rPr sz="1050" spc="-4" dirty="0" smtClean="0">
                <a:latin typeface="Lucida Sans Unicode"/>
                <a:cs typeface="Lucida Sans Unicode"/>
              </a:rPr>
              <a:t>2</a:t>
            </a:r>
            <a:r>
              <a:rPr sz="1050" spc="0" dirty="0" smtClean="0">
                <a:latin typeface="Lucida Sans Unicode"/>
                <a:cs typeface="Lucida Sans Unicode"/>
              </a:rPr>
              <a:t>.</a:t>
            </a:r>
            <a:r>
              <a:rPr sz="1050" spc="74" dirty="0" smtClean="0">
                <a:latin typeface="Lucida Sans Unicode"/>
                <a:cs typeface="Lucida Sans Unicode"/>
              </a:rPr>
              <a:t> </a:t>
            </a:r>
            <a:r>
              <a:rPr sz="1050" spc="-4" dirty="0" smtClean="0">
                <a:latin typeface="Lucida Sans Unicode"/>
                <a:cs typeface="Lucida Sans Unicode"/>
              </a:rPr>
              <a:t>I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r</a:t>
            </a:r>
            <a:r>
              <a:rPr sz="1050" spc="9" dirty="0" smtClean="0">
                <a:latin typeface="Lucida Sans Unicode"/>
                <a:cs typeface="Lucida Sans Unicode"/>
              </a:rPr>
              <a:t>a</a:t>
            </a:r>
            <a:r>
              <a:rPr sz="1050" spc="-4" dirty="0" smtClean="0">
                <a:latin typeface="Lucida Sans Unicode"/>
                <a:cs typeface="Lucida Sans Unicode"/>
              </a:rPr>
              <a:t>c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-4" dirty="0" smtClean="0">
                <a:latin typeface="Lucida Sans Unicode"/>
                <a:cs typeface="Lucida Sans Unicode"/>
              </a:rPr>
              <a:t>i</a:t>
            </a:r>
            <a:r>
              <a:rPr sz="1050" spc="0" dirty="0" smtClean="0">
                <a:latin typeface="Lucida Sans Unicode"/>
                <a:cs typeface="Lucida Sans Unicode"/>
              </a:rPr>
              <a:t>ve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4" dirty="0" smtClean="0">
                <a:latin typeface="Lucida Sans Unicode"/>
                <a:cs typeface="Lucida Sans Unicode"/>
              </a:rPr>
              <a:t>d</a:t>
            </a:r>
            <a:r>
              <a:rPr sz="1050" spc="-14" dirty="0" smtClean="0">
                <a:latin typeface="Lucida Sans Unicode"/>
                <a:cs typeface="Lucida Sans Unicode"/>
              </a:rPr>
              <a:t>i</a:t>
            </a:r>
            <a:r>
              <a:rPr sz="1050" spc="9" dirty="0" smtClean="0">
                <a:latin typeface="Lucida Sans Unicode"/>
                <a:cs typeface="Lucida Sans Unicode"/>
              </a:rPr>
              <a:t>a</a:t>
            </a:r>
            <a:r>
              <a:rPr sz="1050" spc="-4" dirty="0" smtClean="0">
                <a:latin typeface="Lucida Sans Unicode"/>
                <a:cs typeface="Lucida Sans Unicode"/>
              </a:rPr>
              <a:t>l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-4" dirty="0" smtClean="0">
                <a:latin typeface="Lucida Sans Unicode"/>
                <a:cs typeface="Lucida Sans Unicode"/>
              </a:rPr>
              <a:t>g</a:t>
            </a:r>
            <a:r>
              <a:rPr sz="1050" spc="14" dirty="0" smtClean="0">
                <a:latin typeface="Lucida Sans Unicode"/>
                <a:cs typeface="Lucida Sans Unicode"/>
              </a:rPr>
              <a:t>u</a:t>
            </a:r>
            <a:r>
              <a:rPr sz="1050" spc="0" dirty="0" smtClean="0">
                <a:latin typeface="Lucida Sans Unicode"/>
                <a:cs typeface="Lucida Sans Unicode"/>
              </a:rPr>
              <a:t>e</a:t>
            </a:r>
            <a:r>
              <a:rPr sz="1050" spc="277" dirty="0" smtClean="0">
                <a:latin typeface="Lucida Sans Unicode"/>
                <a:cs typeface="Lucida Sans Unicode"/>
              </a:rPr>
              <a:t> </a:t>
            </a:r>
            <a:r>
              <a:rPr sz="1050" spc="-4" dirty="0" smtClean="0">
                <a:latin typeface="Lucida Sans Unicode"/>
                <a:cs typeface="Lucida Sans Unicode"/>
              </a:rPr>
              <a:t>b</a:t>
            </a:r>
            <a:r>
              <a:rPr sz="1050" spc="9" dirty="0" smtClean="0">
                <a:latin typeface="Lucida Sans Unicode"/>
                <a:cs typeface="Lucida Sans Unicode"/>
              </a:rPr>
              <a:t>e</a:t>
            </a:r>
            <a:r>
              <a:rPr sz="1050" spc="19" dirty="0" smtClean="0">
                <a:latin typeface="Lucida Sans Unicode"/>
                <a:cs typeface="Lucida Sans Unicode"/>
              </a:rPr>
              <a:t>t</a:t>
            </a:r>
            <a:r>
              <a:rPr sz="1050" spc="-14" dirty="0" smtClean="0">
                <a:latin typeface="Lucida Sans Unicode"/>
                <a:cs typeface="Lucida Sans Unicode"/>
              </a:rPr>
              <a:t>w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n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14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h</a:t>
            </a:r>
            <a:r>
              <a:rPr sz="1050" spc="0" dirty="0" smtClean="0">
                <a:latin typeface="Lucida Sans Unicode"/>
                <a:cs typeface="Lucida Sans Unicode"/>
              </a:rPr>
              <a:t>e</a:t>
            </a:r>
            <a:r>
              <a:rPr sz="1050" spc="82" dirty="0" smtClean="0">
                <a:latin typeface="Lucida Sans Unicode"/>
                <a:cs typeface="Lucida Sans Unicode"/>
              </a:rPr>
              <a:t> </a:t>
            </a:r>
            <a:r>
              <a:rPr sz="1050" spc="-4" dirty="0" smtClean="0">
                <a:latin typeface="Lucida Sans Unicode"/>
                <a:cs typeface="Lucida Sans Unicode"/>
              </a:rPr>
              <a:t>c</a:t>
            </a:r>
            <a:r>
              <a:rPr sz="1050" spc="4" dirty="0" smtClean="0">
                <a:latin typeface="Lucida Sans Unicode"/>
                <a:cs typeface="Lucida Sans Unicode"/>
              </a:rPr>
              <a:t>oun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0" dirty="0" smtClean="0">
                <a:latin typeface="Lucida Sans Unicode"/>
                <a:cs typeface="Lucida Sans Unicode"/>
              </a:rPr>
              <a:t>ry</a:t>
            </a:r>
            <a:r>
              <a:rPr sz="1050" spc="231" dirty="0" smtClean="0">
                <a:latin typeface="Lucida Sans Unicode"/>
                <a:cs typeface="Lucida Sans Unicode"/>
              </a:rPr>
              <a:t> </a:t>
            </a:r>
            <a:r>
              <a:rPr sz="1050" spc="4" dirty="0" smtClean="0">
                <a:latin typeface="Lucida Sans Unicode"/>
                <a:cs typeface="Lucida Sans Unicode"/>
              </a:rPr>
              <a:t>und</a:t>
            </a:r>
            <a:r>
              <a:rPr sz="1050" spc="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r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0" dirty="0" smtClean="0">
                <a:latin typeface="Lucida Sans Unicode"/>
                <a:cs typeface="Lucida Sans Unicode"/>
              </a:rPr>
              <a:t>r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v</a:t>
            </a:r>
            <a:r>
              <a:rPr sz="1050" spc="-4" dirty="0" smtClean="0">
                <a:latin typeface="Lucida Sans Unicode"/>
                <a:cs typeface="Lucida Sans Unicode"/>
              </a:rPr>
              <a:t>i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w</a:t>
            </a:r>
            <a:r>
              <a:rPr sz="1050" spc="155" dirty="0" smtClean="0">
                <a:latin typeface="Lucida Sans Unicode"/>
                <a:cs typeface="Lucida Sans Unicode"/>
              </a:rPr>
              <a:t> </a:t>
            </a:r>
            <a:r>
              <a:rPr sz="1050" spc="14" dirty="0" smtClean="0">
                <a:latin typeface="Lucida Sans Unicode"/>
                <a:cs typeface="Lucida Sans Unicode"/>
              </a:rPr>
              <a:t>a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d</a:t>
            </a:r>
            <a:r>
              <a:rPr sz="1050" spc="123" dirty="0" smtClean="0">
                <a:latin typeface="Lucida Sans Unicode"/>
                <a:cs typeface="Lucida Sans Unicode"/>
              </a:rPr>
              <a:t> </a:t>
            </a:r>
            <a:r>
              <a:rPr sz="1050" spc="9" dirty="0" smtClean="0">
                <a:latin typeface="Lucida Sans Unicode"/>
                <a:cs typeface="Lucida Sans Unicode"/>
              </a:rPr>
              <a:t>U</a:t>
            </a:r>
            <a:r>
              <a:rPr sz="1050" spc="0" dirty="0" smtClean="0">
                <a:latin typeface="Lucida Sans Unicode"/>
                <a:cs typeface="Lucida Sans Unicode"/>
              </a:rPr>
              <a:t>N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-14" dirty="0" smtClean="0">
                <a:latin typeface="Lucida Sans Unicode"/>
                <a:cs typeface="Lucida Sans Unicode"/>
              </a:rPr>
              <a:t>c</a:t>
            </a:r>
            <a:r>
              <a:rPr sz="1050" spc="4" dirty="0" smtClean="0">
                <a:latin typeface="Lucida Sans Unicode"/>
                <a:cs typeface="Lucida Sans Unicode"/>
              </a:rPr>
              <a:t>oun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r</a:t>
            </a:r>
            <a:r>
              <a:rPr sz="1050" spc="-4" dirty="0" smtClean="0">
                <a:latin typeface="Lucida Sans Unicode"/>
                <a:cs typeface="Lucida Sans Unicode"/>
              </a:rPr>
              <a:t>i</a:t>
            </a:r>
            <a:r>
              <a:rPr sz="1050" spc="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s</a:t>
            </a:r>
            <a:endParaRPr sz="1050" dirty="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48790" y="2525026"/>
            <a:ext cx="1271773" cy="7462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indent="4932" algn="ctr">
              <a:lnSpc>
                <a:spcPts val="1613"/>
              </a:lnSpc>
              <a:spcBef>
                <a:spcPts val="165"/>
              </a:spcBef>
            </a:pPr>
            <a:r>
              <a:rPr sz="1050" spc="-9" dirty="0" smtClean="0">
                <a:latin typeface="Lucida Sans Unicode"/>
                <a:cs typeface="Lucida Sans Unicode"/>
              </a:rPr>
              <a:t>5</a:t>
            </a:r>
            <a:r>
              <a:rPr sz="1050" spc="0" dirty="0" smtClean="0">
                <a:latin typeface="Lucida Sans Unicode"/>
                <a:cs typeface="Lucida Sans Unicode"/>
              </a:rPr>
              <a:t>.</a:t>
            </a:r>
            <a:r>
              <a:rPr sz="1050" spc="74" dirty="0" smtClean="0">
                <a:latin typeface="Lucida Sans Unicode"/>
                <a:cs typeface="Lucida Sans Unicode"/>
              </a:rPr>
              <a:t> </a:t>
            </a:r>
            <a:r>
              <a:rPr sz="1050" spc="4" dirty="0" smtClean="0">
                <a:latin typeface="Lucida Sans Unicode"/>
                <a:cs typeface="Lucida Sans Unicode"/>
              </a:rPr>
              <a:t>Fo</a:t>
            </a:r>
            <a:r>
              <a:rPr sz="1050" spc="-4" dirty="0" smtClean="0">
                <a:latin typeface="Lucida Sans Unicode"/>
                <a:cs typeface="Lucida Sans Unicode"/>
              </a:rPr>
              <a:t>l</a:t>
            </a:r>
            <a:r>
              <a:rPr sz="1050" spc="-14" dirty="0" smtClean="0">
                <a:latin typeface="Lucida Sans Unicode"/>
                <a:cs typeface="Lucida Sans Unicode"/>
              </a:rPr>
              <a:t>l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-14" dirty="0" smtClean="0">
                <a:latin typeface="Lucida Sans Unicode"/>
                <a:cs typeface="Lucida Sans Unicode"/>
              </a:rPr>
              <a:t>w</a:t>
            </a:r>
            <a:r>
              <a:rPr sz="1050" spc="0" dirty="0" smtClean="0">
                <a:latin typeface="Lucida Sans Unicode"/>
                <a:cs typeface="Lucida Sans Unicode"/>
              </a:rPr>
              <a:t>-</a:t>
            </a:r>
            <a:r>
              <a:rPr sz="1050" spc="4" dirty="0" smtClean="0">
                <a:latin typeface="Lucida Sans Unicode"/>
                <a:cs typeface="Lucida Sans Unicode"/>
              </a:rPr>
              <a:t>u</a:t>
            </a:r>
            <a:r>
              <a:rPr sz="1050" spc="0" dirty="0" smtClean="0">
                <a:latin typeface="Lucida Sans Unicode"/>
                <a:cs typeface="Lucida Sans Unicode"/>
              </a:rPr>
              <a:t>p</a:t>
            </a:r>
            <a:r>
              <a:rPr sz="1050" spc="34" dirty="0" smtClean="0">
                <a:latin typeface="Lucida Sans Unicode"/>
                <a:cs typeface="Lucida Sans Unicode"/>
              </a:rPr>
              <a:t> 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0" dirty="0" smtClean="0">
                <a:latin typeface="Lucida Sans Unicode"/>
                <a:cs typeface="Lucida Sans Unicode"/>
              </a:rPr>
              <a:t>o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-4" dirty="0" smtClean="0">
                <a:latin typeface="Lucida Sans Unicode"/>
                <a:cs typeface="Lucida Sans Unicode"/>
              </a:rPr>
              <a:t>c</a:t>
            </a:r>
            <a:r>
              <a:rPr sz="1050" spc="4" dirty="0" smtClean="0">
                <a:latin typeface="Lucida Sans Unicode"/>
                <a:cs typeface="Lucida Sans Unicode"/>
              </a:rPr>
              <a:t>on</a:t>
            </a:r>
            <a:r>
              <a:rPr sz="1050" spc="-4" dirty="0" smtClean="0">
                <a:latin typeface="Lucida Sans Unicode"/>
                <a:cs typeface="Lucida Sans Unicode"/>
              </a:rPr>
              <a:t>c</a:t>
            </a:r>
            <a:r>
              <a:rPr sz="1050" spc="-14" dirty="0" smtClean="0">
                <a:latin typeface="Lucida Sans Unicode"/>
                <a:cs typeface="Lucida Sans Unicode"/>
              </a:rPr>
              <a:t>l</a:t>
            </a:r>
            <a:r>
              <a:rPr sz="1050" spc="14" dirty="0" smtClean="0">
                <a:latin typeface="Lucida Sans Unicode"/>
                <a:cs typeface="Lucida Sans Unicode"/>
              </a:rPr>
              <a:t>u</a:t>
            </a:r>
            <a:r>
              <a:rPr sz="1050" spc="9" dirty="0" smtClean="0">
                <a:latin typeface="Lucida Sans Unicode"/>
                <a:cs typeface="Lucida Sans Unicode"/>
              </a:rPr>
              <a:t>s</a:t>
            </a:r>
            <a:r>
              <a:rPr sz="1050" spc="-14" dirty="0" smtClean="0">
                <a:latin typeface="Lucida Sans Unicode"/>
                <a:cs typeface="Lucida Sans Unicode"/>
              </a:rPr>
              <a:t>i</a:t>
            </a:r>
            <a:r>
              <a:rPr sz="1050" spc="4" dirty="0" smtClean="0">
                <a:latin typeface="Lucida Sans Unicode"/>
                <a:cs typeface="Lucida Sans Unicode"/>
              </a:rPr>
              <a:t>on</a:t>
            </a:r>
            <a:r>
              <a:rPr sz="1050" spc="0" dirty="0" smtClean="0">
                <a:latin typeface="Lucida Sans Unicode"/>
                <a:cs typeface="Lucida Sans Unicode"/>
              </a:rPr>
              <a:t>s </a:t>
            </a:r>
            <a:r>
              <a:rPr sz="1050" spc="37" dirty="0" smtClean="0">
                <a:latin typeface="Lucida Sans Unicode"/>
                <a:cs typeface="Lucida Sans Unicode"/>
              </a:rPr>
              <a:t> </a:t>
            </a:r>
            <a:r>
              <a:rPr sz="1050" spc="9" dirty="0" smtClean="0">
                <a:latin typeface="Lucida Sans Unicode"/>
                <a:cs typeface="Lucida Sans Unicode"/>
              </a:rPr>
              <a:t>a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d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9" dirty="0" smtClean="0">
                <a:latin typeface="Lucida Sans Unicode"/>
                <a:cs typeface="Lucida Sans Unicode"/>
              </a:rPr>
              <a:t>r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-14" dirty="0" smtClean="0">
                <a:latin typeface="Lucida Sans Unicode"/>
                <a:cs typeface="Lucida Sans Unicode"/>
              </a:rPr>
              <a:t>c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-19" dirty="0" smtClean="0">
                <a:latin typeface="Lucida Sans Unicode"/>
                <a:cs typeface="Lucida Sans Unicode"/>
              </a:rPr>
              <a:t>m</a:t>
            </a:r>
            <a:r>
              <a:rPr sz="1050" spc="-9" dirty="0" smtClean="0">
                <a:latin typeface="Lucida Sans Unicode"/>
                <a:cs typeface="Lucida Sans Unicode"/>
              </a:rPr>
              <a:t>m</a:t>
            </a:r>
            <a:r>
              <a:rPr sz="1050" spc="9" dirty="0" smtClean="0">
                <a:latin typeface="Lucida Sans Unicode"/>
                <a:cs typeface="Lucida Sans Unicode"/>
              </a:rPr>
              <a:t>e</a:t>
            </a:r>
            <a:r>
              <a:rPr sz="1050" spc="4" dirty="0" smtClean="0">
                <a:latin typeface="Lucida Sans Unicode"/>
                <a:cs typeface="Lucida Sans Unicode"/>
              </a:rPr>
              <a:t>nd</a:t>
            </a:r>
            <a:r>
              <a:rPr sz="1050" spc="9" dirty="0" smtClean="0">
                <a:latin typeface="Lucida Sans Unicode"/>
                <a:cs typeface="Lucida Sans Unicode"/>
              </a:rPr>
              <a:t>at</a:t>
            </a:r>
            <a:r>
              <a:rPr sz="1050" spc="-4" dirty="0" smtClean="0">
                <a:latin typeface="Lucida Sans Unicode"/>
                <a:cs typeface="Lucida Sans Unicode"/>
              </a:rPr>
              <a:t>io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s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9" dirty="0" smtClean="0">
                <a:latin typeface="Lucida Sans Unicode"/>
                <a:cs typeface="Lucida Sans Unicode"/>
              </a:rPr>
              <a:t>a</a:t>
            </a:r>
            <a:r>
              <a:rPr sz="1050" spc="-4" dirty="0" smtClean="0">
                <a:latin typeface="Lucida Sans Unicode"/>
                <a:cs typeface="Lucida Sans Unicode"/>
              </a:rPr>
              <a:t>d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-4" dirty="0" smtClean="0">
                <a:latin typeface="Lucida Sans Unicode"/>
                <a:cs typeface="Lucida Sans Unicode"/>
              </a:rPr>
              <a:t>p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d</a:t>
            </a:r>
            <a:r>
              <a:rPr sz="1050" spc="231" dirty="0" smtClean="0">
                <a:latin typeface="Lucida Sans Unicode"/>
                <a:cs typeface="Lucida Sans Unicode"/>
              </a:rPr>
              <a:t> </a:t>
            </a:r>
            <a:r>
              <a:rPr sz="1050" spc="0" dirty="0" smtClean="0">
                <a:latin typeface="Lucida Sans Unicode"/>
                <a:cs typeface="Lucida Sans Unicode"/>
              </a:rPr>
              <a:t>f</a:t>
            </a:r>
            <a:r>
              <a:rPr sz="1050" spc="9" dirty="0" smtClean="0">
                <a:latin typeface="Lucida Sans Unicode"/>
                <a:cs typeface="Lucida Sans Unicode"/>
              </a:rPr>
              <a:t>r</a:t>
            </a:r>
            <a:r>
              <a:rPr sz="1050" spc="-4" dirty="0" smtClean="0">
                <a:latin typeface="Lucida Sans Unicode"/>
                <a:cs typeface="Lucida Sans Unicode"/>
              </a:rPr>
              <a:t>o</a:t>
            </a:r>
            <a:r>
              <a:rPr sz="1050" spc="0" dirty="0" smtClean="0">
                <a:latin typeface="Lucida Sans Unicode"/>
                <a:cs typeface="Lucida Sans Unicode"/>
              </a:rPr>
              <a:t>m</a:t>
            </a:r>
            <a:r>
              <a:rPr sz="1050" spc="161" dirty="0" smtClean="0">
                <a:latin typeface="Lucida Sans Unicode"/>
                <a:cs typeface="Lucida Sans Unicode"/>
              </a:rPr>
              <a:t> 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h</a:t>
            </a:r>
            <a:r>
              <a:rPr sz="1050" spc="0" dirty="0" smtClean="0">
                <a:latin typeface="Lucida Sans Unicode"/>
                <a:cs typeface="Lucida Sans Unicode"/>
              </a:rPr>
              <a:t>e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0" dirty="0" smtClean="0">
                <a:latin typeface="Lucida Sans Unicode"/>
                <a:cs typeface="Lucida Sans Unicode"/>
              </a:rPr>
              <a:t>r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-4" dirty="0" smtClean="0">
                <a:latin typeface="Lucida Sans Unicode"/>
                <a:cs typeface="Lucida Sans Unicode"/>
              </a:rPr>
              <a:t>vi</a:t>
            </a:r>
            <a:r>
              <a:rPr sz="1050" spc="9" dirty="0" smtClean="0">
                <a:latin typeface="Lucida Sans Unicode"/>
                <a:cs typeface="Lucida Sans Unicode"/>
              </a:rPr>
              <a:t>e</a:t>
            </a:r>
            <a:r>
              <a:rPr sz="1050" spc="0" dirty="0" smtClean="0">
                <a:latin typeface="Lucida Sans Unicode"/>
                <a:cs typeface="Lucida Sans Unicode"/>
              </a:rPr>
              <a:t>w</a:t>
            </a:r>
            <a:endParaRPr sz="1050" dirty="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58826" y="3279850"/>
            <a:ext cx="923240" cy="4838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5"/>
              </a:lnSpc>
              <a:spcBef>
                <a:spcPts val="188"/>
              </a:spcBef>
            </a:pPr>
            <a:r>
              <a:rPr sz="5400" b="1" spc="0" baseline="3034" dirty="0" smtClean="0">
                <a:latin typeface="Calibri"/>
                <a:cs typeface="Calibri"/>
              </a:rPr>
              <a:t>UPR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40938" y="4349201"/>
            <a:ext cx="1192989" cy="74666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indent="2682" algn="ctr">
              <a:lnSpc>
                <a:spcPts val="1613"/>
              </a:lnSpc>
              <a:spcBef>
                <a:spcPts val="165"/>
              </a:spcBef>
            </a:pPr>
            <a:r>
              <a:rPr sz="1050" spc="-9" dirty="0" smtClean="0">
                <a:latin typeface="Lucida Sans Unicode"/>
                <a:cs typeface="Lucida Sans Unicode"/>
              </a:rPr>
              <a:t>3</a:t>
            </a:r>
            <a:r>
              <a:rPr sz="1050" spc="0" dirty="0" smtClean="0">
                <a:latin typeface="Lucida Sans Unicode"/>
                <a:cs typeface="Lucida Sans Unicode"/>
              </a:rPr>
              <a:t>.</a:t>
            </a:r>
            <a:r>
              <a:rPr sz="1050" spc="74" dirty="0" smtClean="0">
                <a:latin typeface="Lucida Sans Unicode"/>
                <a:cs typeface="Lucida Sans Unicode"/>
              </a:rPr>
              <a:t> </a:t>
            </a:r>
            <a:r>
              <a:rPr sz="1050" spc="0" dirty="0" smtClean="0">
                <a:latin typeface="Lucida Sans Unicode"/>
                <a:cs typeface="Lucida Sans Unicode"/>
              </a:rPr>
              <a:t>D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-4" dirty="0" smtClean="0">
                <a:latin typeface="Lucida Sans Unicode"/>
                <a:cs typeface="Lucida Sans Unicode"/>
              </a:rPr>
              <a:t>v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-14" dirty="0" smtClean="0">
                <a:latin typeface="Lucida Sans Unicode"/>
                <a:cs typeface="Lucida Sans Unicode"/>
              </a:rPr>
              <a:t>l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-4" dirty="0" smtClean="0">
                <a:latin typeface="Lucida Sans Unicode"/>
                <a:cs typeface="Lucida Sans Unicode"/>
              </a:rPr>
              <a:t>p</a:t>
            </a:r>
            <a:r>
              <a:rPr sz="1050" spc="-19" dirty="0" smtClean="0">
                <a:latin typeface="Lucida Sans Unicode"/>
                <a:cs typeface="Lucida Sans Unicode"/>
              </a:rPr>
              <a:t>m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t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-4" dirty="0" smtClean="0">
                <a:latin typeface="Lucida Sans Unicode"/>
                <a:cs typeface="Lucida Sans Unicode"/>
              </a:rPr>
              <a:t>o</a:t>
            </a:r>
            <a:r>
              <a:rPr sz="1050" spc="0" dirty="0" smtClean="0">
                <a:latin typeface="Lucida Sans Unicode"/>
                <a:cs typeface="Lucida Sans Unicode"/>
              </a:rPr>
              <a:t>f</a:t>
            </a:r>
            <a:r>
              <a:rPr sz="1050" spc="61" dirty="0" smtClean="0">
                <a:latin typeface="Lucida Sans Unicode"/>
                <a:cs typeface="Lucida Sans Unicode"/>
              </a:rPr>
              <a:t> </a:t>
            </a:r>
            <a:r>
              <a:rPr sz="1050" spc="5" dirty="0" smtClean="0">
                <a:latin typeface="Lucida Sans Unicode"/>
                <a:cs typeface="Lucida Sans Unicode"/>
              </a:rPr>
              <a:t>ou</a:t>
            </a:r>
            <a:r>
              <a:rPr sz="1050" spc="10" dirty="0" smtClean="0">
                <a:latin typeface="Lucida Sans Unicode"/>
                <a:cs typeface="Lucida Sans Unicode"/>
              </a:rPr>
              <a:t>t</a:t>
            </a:r>
            <a:r>
              <a:rPr sz="1050" spc="0" dirty="0" smtClean="0">
                <a:latin typeface="Lucida Sans Unicode"/>
                <a:cs typeface="Lucida Sans Unicode"/>
              </a:rPr>
              <a:t>c</a:t>
            </a:r>
            <a:r>
              <a:rPr sz="1050" spc="5" dirty="0" smtClean="0">
                <a:latin typeface="Lucida Sans Unicode"/>
                <a:cs typeface="Lucida Sans Unicode"/>
              </a:rPr>
              <a:t>o</a:t>
            </a:r>
            <a:r>
              <a:rPr sz="1050" spc="-21" dirty="0" smtClean="0">
                <a:latin typeface="Lucida Sans Unicode"/>
                <a:cs typeface="Lucida Sans Unicode"/>
              </a:rPr>
              <a:t>m</a:t>
            </a:r>
            <a:r>
              <a:rPr sz="1050" spc="0" dirty="0" smtClean="0">
                <a:latin typeface="Lucida Sans Unicode"/>
                <a:cs typeface="Lucida Sans Unicode"/>
              </a:rPr>
              <a:t>e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4" dirty="0" smtClean="0">
                <a:latin typeface="Lucida Sans Unicode"/>
                <a:cs typeface="Lucida Sans Unicode"/>
              </a:rPr>
              <a:t>d</a:t>
            </a:r>
            <a:r>
              <a:rPr sz="1050" spc="-4" dirty="0" smtClean="0">
                <a:latin typeface="Lucida Sans Unicode"/>
                <a:cs typeface="Lucida Sans Unicode"/>
              </a:rPr>
              <a:t>oc</a:t>
            </a:r>
            <a:r>
              <a:rPr sz="1050" spc="4" dirty="0" smtClean="0">
                <a:latin typeface="Lucida Sans Unicode"/>
                <a:cs typeface="Lucida Sans Unicode"/>
              </a:rPr>
              <a:t>u</a:t>
            </a:r>
            <a:r>
              <a:rPr sz="1050" spc="-19" dirty="0" smtClean="0">
                <a:latin typeface="Lucida Sans Unicode"/>
                <a:cs typeface="Lucida Sans Unicode"/>
              </a:rPr>
              <a:t>m</a:t>
            </a:r>
            <a:r>
              <a:rPr sz="1050" spc="19" dirty="0" smtClean="0">
                <a:latin typeface="Lucida Sans Unicode"/>
                <a:cs typeface="Lucida Sans Unicode"/>
              </a:rPr>
              <a:t>e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t</a:t>
            </a:r>
            <a:r>
              <a:rPr sz="1050" spc="301" dirty="0" smtClean="0">
                <a:latin typeface="Lucida Sans Unicode"/>
                <a:cs typeface="Lucida Sans Unicode"/>
              </a:rPr>
              <a:t> </a:t>
            </a:r>
            <a:r>
              <a:rPr sz="1050" spc="-4" dirty="0" smtClean="0">
                <a:latin typeface="Lucida Sans Unicode"/>
                <a:cs typeface="Lucida Sans Unicode"/>
              </a:rPr>
              <a:t>b</a:t>
            </a:r>
            <a:r>
              <a:rPr sz="1050" spc="0" dirty="0" smtClean="0">
                <a:latin typeface="Lucida Sans Unicode"/>
                <a:cs typeface="Lucida Sans Unicode"/>
              </a:rPr>
              <a:t>y</a:t>
            </a:r>
            <a:r>
              <a:rPr sz="1050" spc="97" dirty="0" smtClean="0">
                <a:latin typeface="Lucida Sans Unicode"/>
                <a:cs typeface="Lucida Sans Unicode"/>
              </a:rPr>
              <a:t> 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h</a:t>
            </a:r>
            <a:r>
              <a:rPr sz="1050" spc="0" dirty="0" smtClean="0">
                <a:latin typeface="Lucida Sans Unicode"/>
                <a:cs typeface="Lucida Sans Unicode"/>
              </a:rPr>
              <a:t>e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14" dirty="0" smtClean="0">
                <a:latin typeface="Lucida Sans Unicode"/>
                <a:cs typeface="Lucida Sans Unicode"/>
              </a:rPr>
              <a:t>U</a:t>
            </a:r>
            <a:r>
              <a:rPr sz="1050" spc="-9" dirty="0" smtClean="0">
                <a:latin typeface="Lucida Sans Unicode"/>
                <a:cs typeface="Lucida Sans Unicode"/>
              </a:rPr>
              <a:t>P</a:t>
            </a:r>
            <a:r>
              <a:rPr sz="1050" spc="0" dirty="0" smtClean="0">
                <a:latin typeface="Lucida Sans Unicode"/>
                <a:cs typeface="Lucida Sans Unicode"/>
              </a:rPr>
              <a:t>R</a:t>
            </a:r>
            <a:r>
              <a:rPr sz="1050" spc="123" dirty="0" smtClean="0">
                <a:latin typeface="Lucida Sans Unicode"/>
                <a:cs typeface="Lucida Sans Unicode"/>
              </a:rPr>
              <a:t> </a:t>
            </a:r>
            <a:r>
              <a:rPr sz="1050" spc="29" dirty="0" smtClean="0">
                <a:latin typeface="Lucida Sans Unicode"/>
                <a:cs typeface="Lucida Sans Unicode"/>
              </a:rPr>
              <a:t>W</a:t>
            </a:r>
            <a:r>
              <a:rPr sz="1050" spc="-4" dirty="0" smtClean="0">
                <a:latin typeface="Lucida Sans Unicode"/>
                <a:cs typeface="Lucida Sans Unicode"/>
              </a:rPr>
              <a:t>o</a:t>
            </a:r>
            <a:r>
              <a:rPr sz="1050" spc="9" dirty="0" smtClean="0">
                <a:latin typeface="Lucida Sans Unicode"/>
                <a:cs typeface="Lucida Sans Unicode"/>
              </a:rPr>
              <a:t>r</a:t>
            </a:r>
            <a:r>
              <a:rPr sz="1050" spc="0" dirty="0" smtClean="0">
                <a:latin typeface="Lucida Sans Unicode"/>
                <a:cs typeface="Lucida Sans Unicode"/>
              </a:rPr>
              <a:t>k</a:t>
            </a:r>
            <a:r>
              <a:rPr sz="1050" spc="-4" dirty="0" smtClean="0">
                <a:latin typeface="Lucida Sans Unicode"/>
                <a:cs typeface="Lucida Sans Unicode"/>
              </a:rPr>
              <a:t>i</a:t>
            </a:r>
            <a:r>
              <a:rPr sz="1050" spc="4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g </a:t>
            </a:r>
            <a:endParaRPr sz="1050" dirty="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-5" dirty="0" smtClean="0">
                <a:latin typeface="Lucida Sans Unicode"/>
                <a:cs typeface="Lucida Sans Unicode"/>
              </a:rPr>
              <a:t>G</a:t>
            </a:r>
            <a:r>
              <a:rPr sz="1050" spc="10" dirty="0" smtClean="0">
                <a:latin typeface="Lucida Sans Unicode"/>
                <a:cs typeface="Lucida Sans Unicode"/>
              </a:rPr>
              <a:t>r</a:t>
            </a:r>
            <a:r>
              <a:rPr sz="1050" spc="-5" dirty="0" smtClean="0">
                <a:latin typeface="Lucida Sans Unicode"/>
                <a:cs typeface="Lucida Sans Unicode"/>
              </a:rPr>
              <a:t>o</a:t>
            </a:r>
            <a:r>
              <a:rPr sz="1050" spc="5" dirty="0" smtClean="0">
                <a:latin typeface="Lucida Sans Unicode"/>
                <a:cs typeface="Lucida Sans Unicode"/>
              </a:rPr>
              <a:t>u</a:t>
            </a:r>
            <a:r>
              <a:rPr sz="1050" spc="0" dirty="0" smtClean="0">
                <a:latin typeface="Lucida Sans Unicode"/>
                <a:cs typeface="Lucida Sans Unicode"/>
              </a:rPr>
              <a:t>p</a:t>
            </a:r>
            <a:endParaRPr sz="1050" dirty="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53766" y="4463925"/>
            <a:ext cx="1365288" cy="5997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indent="-3313" algn="ctr">
              <a:lnSpc>
                <a:spcPts val="1613"/>
              </a:lnSpc>
              <a:spcBef>
                <a:spcPts val="170"/>
              </a:spcBef>
            </a:pPr>
            <a:r>
              <a:rPr sz="1050" spc="-9" dirty="0" smtClean="0">
                <a:latin typeface="Lucida Sans Unicode"/>
                <a:cs typeface="Lucida Sans Unicode"/>
              </a:rPr>
              <a:t>4</a:t>
            </a:r>
            <a:r>
              <a:rPr sz="1050" spc="0" dirty="0" smtClean="0">
                <a:latin typeface="Lucida Sans Unicode"/>
                <a:cs typeface="Lucida Sans Unicode"/>
              </a:rPr>
              <a:t>.</a:t>
            </a:r>
            <a:r>
              <a:rPr sz="1050" spc="74" dirty="0" smtClean="0">
                <a:latin typeface="Lucida Sans Unicode"/>
                <a:cs typeface="Lucida Sans Unicode"/>
              </a:rPr>
              <a:t> </a:t>
            </a:r>
            <a:r>
              <a:rPr sz="1050" spc="25" dirty="0" smtClean="0">
                <a:latin typeface="Lucida Sans Unicode"/>
                <a:cs typeface="Lucida Sans Unicode"/>
              </a:rPr>
              <a:t>A</a:t>
            </a:r>
            <a:r>
              <a:rPr sz="1050" spc="-4" dirty="0" smtClean="0">
                <a:latin typeface="Lucida Sans Unicode"/>
                <a:cs typeface="Lucida Sans Unicode"/>
              </a:rPr>
              <a:t>d</a:t>
            </a:r>
            <a:r>
              <a:rPr sz="1050" spc="0" dirty="0" smtClean="0">
                <a:latin typeface="Lucida Sans Unicode"/>
                <a:cs typeface="Lucida Sans Unicode"/>
              </a:rPr>
              <a:t>o</a:t>
            </a:r>
            <a:r>
              <a:rPr sz="1050" spc="-4" dirty="0" smtClean="0">
                <a:latin typeface="Lucida Sans Unicode"/>
                <a:cs typeface="Lucida Sans Unicode"/>
              </a:rPr>
              <a:t>p</a:t>
            </a:r>
            <a:r>
              <a:rPr sz="1050" spc="14" dirty="0" smtClean="0">
                <a:latin typeface="Lucida Sans Unicode"/>
                <a:cs typeface="Lucida Sans Unicode"/>
              </a:rPr>
              <a:t>t</a:t>
            </a:r>
            <a:r>
              <a:rPr sz="1050" spc="-4" dirty="0" smtClean="0">
                <a:latin typeface="Lucida Sans Unicode"/>
                <a:cs typeface="Lucida Sans Unicode"/>
              </a:rPr>
              <a:t>io</a:t>
            </a:r>
            <a:r>
              <a:rPr sz="1050" spc="0" dirty="0" smtClean="0">
                <a:latin typeface="Lucida Sans Unicode"/>
                <a:cs typeface="Lucida Sans Unicode"/>
              </a:rPr>
              <a:t>n</a:t>
            </a:r>
            <a:r>
              <a:rPr sz="1050" spc="280" dirty="0" smtClean="0">
                <a:latin typeface="Lucida Sans Unicode"/>
                <a:cs typeface="Lucida Sans Unicode"/>
              </a:rPr>
              <a:t> 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0" dirty="0" smtClean="0">
                <a:latin typeface="Lucida Sans Unicode"/>
                <a:cs typeface="Lucida Sans Unicode"/>
              </a:rPr>
              <a:t>f</a:t>
            </a:r>
            <a:r>
              <a:rPr sz="1050" spc="96" dirty="0" smtClean="0">
                <a:latin typeface="Lucida Sans Unicode"/>
                <a:cs typeface="Lucida Sans Unicode"/>
              </a:rPr>
              <a:t> </a:t>
            </a:r>
            <a:r>
              <a:rPr sz="1050" spc="9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h</a:t>
            </a:r>
            <a:r>
              <a:rPr sz="1050" spc="0" dirty="0" smtClean="0">
                <a:latin typeface="Lucida Sans Unicode"/>
                <a:cs typeface="Lucida Sans Unicode"/>
              </a:rPr>
              <a:t>e </a:t>
            </a:r>
            <a:endParaRPr sz="105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4" dirty="0" smtClean="0">
                <a:latin typeface="Lucida Sans Unicode"/>
                <a:cs typeface="Lucida Sans Unicode"/>
              </a:rPr>
              <a:t>ou</a:t>
            </a:r>
            <a:r>
              <a:rPr sz="1050" spc="14" dirty="0" smtClean="0">
                <a:latin typeface="Lucida Sans Unicode"/>
                <a:cs typeface="Lucida Sans Unicode"/>
              </a:rPr>
              <a:t>t</a:t>
            </a:r>
            <a:r>
              <a:rPr sz="1050" spc="-4" dirty="0" smtClean="0">
                <a:latin typeface="Lucida Sans Unicode"/>
                <a:cs typeface="Lucida Sans Unicode"/>
              </a:rPr>
              <a:t>c</a:t>
            </a:r>
            <a:r>
              <a:rPr sz="1050" spc="4" dirty="0" smtClean="0">
                <a:latin typeface="Lucida Sans Unicode"/>
                <a:cs typeface="Lucida Sans Unicode"/>
              </a:rPr>
              <a:t>o</a:t>
            </a:r>
            <a:r>
              <a:rPr sz="1050" spc="-19" dirty="0" smtClean="0">
                <a:latin typeface="Lucida Sans Unicode"/>
                <a:cs typeface="Lucida Sans Unicode"/>
              </a:rPr>
              <a:t>m</a:t>
            </a:r>
            <a:r>
              <a:rPr sz="1050" spc="0" dirty="0" smtClean="0">
                <a:latin typeface="Lucida Sans Unicode"/>
                <a:cs typeface="Lucida Sans Unicode"/>
              </a:rPr>
              <a:t>e</a:t>
            </a:r>
            <a:r>
              <a:rPr sz="1050" spc="280" dirty="0" smtClean="0">
                <a:latin typeface="Lucida Sans Unicode"/>
                <a:cs typeface="Lucida Sans Unicode"/>
              </a:rPr>
              <a:t> </a:t>
            </a:r>
            <a:r>
              <a:rPr sz="1050" spc="-5" dirty="0" smtClean="0">
                <a:latin typeface="Lucida Sans Unicode"/>
                <a:cs typeface="Lucida Sans Unicode"/>
              </a:rPr>
              <a:t>doc</a:t>
            </a:r>
            <a:r>
              <a:rPr sz="1050" spc="5" dirty="0" smtClean="0">
                <a:latin typeface="Lucida Sans Unicode"/>
                <a:cs typeface="Lucida Sans Unicode"/>
              </a:rPr>
              <a:t>u</a:t>
            </a:r>
            <a:r>
              <a:rPr sz="1050" spc="-10" dirty="0" smtClean="0">
                <a:latin typeface="Lucida Sans Unicode"/>
                <a:cs typeface="Lucida Sans Unicode"/>
              </a:rPr>
              <a:t>m</a:t>
            </a:r>
            <a:r>
              <a:rPr sz="1050" spc="10" dirty="0" smtClean="0">
                <a:latin typeface="Lucida Sans Unicode"/>
                <a:cs typeface="Lucida Sans Unicode"/>
              </a:rPr>
              <a:t>e</a:t>
            </a:r>
            <a:r>
              <a:rPr sz="1050" spc="15" dirty="0" smtClean="0">
                <a:latin typeface="Lucida Sans Unicode"/>
                <a:cs typeface="Lucida Sans Unicode"/>
              </a:rPr>
              <a:t>n</a:t>
            </a:r>
            <a:r>
              <a:rPr sz="1050" spc="0" dirty="0" smtClean="0">
                <a:latin typeface="Lucida Sans Unicode"/>
                <a:cs typeface="Lucida Sans Unicode"/>
              </a:rPr>
              <a:t>t </a:t>
            </a:r>
            <a:endParaRPr sz="105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-4" dirty="0" smtClean="0">
                <a:latin typeface="Lucida Sans Unicode"/>
                <a:cs typeface="Lucida Sans Unicode"/>
              </a:rPr>
              <a:t>b</a:t>
            </a:r>
            <a:r>
              <a:rPr sz="1050" spc="0" dirty="0" smtClean="0">
                <a:latin typeface="Lucida Sans Unicode"/>
                <a:cs typeface="Lucida Sans Unicode"/>
              </a:rPr>
              <a:t>y</a:t>
            </a:r>
            <a:r>
              <a:rPr sz="1050" spc="77" dirty="0" smtClean="0">
                <a:latin typeface="Lucida Sans Unicode"/>
                <a:cs typeface="Lucida Sans Unicode"/>
              </a:rPr>
              <a:t> </a:t>
            </a:r>
            <a:r>
              <a:rPr sz="1050" spc="19" dirty="0" smtClean="0">
                <a:latin typeface="Lucida Sans Unicode"/>
                <a:cs typeface="Lucida Sans Unicode"/>
              </a:rPr>
              <a:t>t</a:t>
            </a:r>
            <a:r>
              <a:rPr sz="1050" spc="4" dirty="0" smtClean="0">
                <a:latin typeface="Lucida Sans Unicode"/>
                <a:cs typeface="Lucida Sans Unicode"/>
              </a:rPr>
              <a:t>h</a:t>
            </a:r>
            <a:r>
              <a:rPr sz="1050" spc="0" dirty="0" smtClean="0">
                <a:latin typeface="Lucida Sans Unicode"/>
                <a:cs typeface="Lucida Sans Unicode"/>
              </a:rPr>
              <a:t>e</a:t>
            </a:r>
            <a:r>
              <a:rPr sz="1050" spc="92" dirty="0" smtClean="0">
                <a:latin typeface="Lucida Sans Unicode"/>
                <a:cs typeface="Lucida Sans Unicode"/>
              </a:rPr>
              <a:t> </a:t>
            </a:r>
            <a:r>
              <a:rPr sz="1050" spc="0" dirty="0" smtClean="0">
                <a:latin typeface="Lucida Sans Unicode"/>
                <a:cs typeface="Lucida Sans Unicode"/>
              </a:rPr>
              <a:t>H</a:t>
            </a:r>
            <a:r>
              <a:rPr sz="1050" spc="5" dirty="0" smtClean="0">
                <a:latin typeface="Lucida Sans Unicode"/>
                <a:cs typeface="Lucida Sans Unicode"/>
              </a:rPr>
              <a:t>u</a:t>
            </a:r>
            <a:r>
              <a:rPr sz="1050" spc="-21" dirty="0" smtClean="0">
                <a:latin typeface="Lucida Sans Unicode"/>
                <a:cs typeface="Lucida Sans Unicode"/>
              </a:rPr>
              <a:t>m</a:t>
            </a:r>
            <a:r>
              <a:rPr sz="1050" spc="15" dirty="0" smtClean="0">
                <a:latin typeface="Lucida Sans Unicode"/>
                <a:cs typeface="Lucida Sans Unicode"/>
              </a:rPr>
              <a:t>a</a:t>
            </a:r>
            <a:r>
              <a:rPr sz="1050" spc="0" dirty="0" smtClean="0">
                <a:latin typeface="Lucida Sans Unicode"/>
                <a:cs typeface="Lucida Sans Unicode"/>
              </a:rPr>
              <a:t>n </a:t>
            </a:r>
            <a:endParaRPr sz="1050">
              <a:latin typeface="Lucida Sans Unicode"/>
              <a:cs typeface="Lucida Sans Unicode"/>
            </a:endParaRPr>
          </a:p>
          <a:p>
            <a:pPr algn="ctr">
              <a:lnSpc>
                <a:spcPts val="1613"/>
              </a:lnSpc>
            </a:pPr>
            <a:r>
              <a:rPr sz="1050" spc="-26" dirty="0" smtClean="0">
                <a:latin typeface="Lucida Sans Unicode"/>
                <a:cs typeface="Lucida Sans Unicode"/>
              </a:rPr>
              <a:t>R</a:t>
            </a:r>
            <a:r>
              <a:rPr sz="1050" spc="-5" dirty="0" smtClean="0">
                <a:latin typeface="Lucida Sans Unicode"/>
                <a:cs typeface="Lucida Sans Unicode"/>
              </a:rPr>
              <a:t>i</a:t>
            </a:r>
            <a:r>
              <a:rPr sz="1050" spc="0" dirty="0" smtClean="0">
                <a:latin typeface="Lucida Sans Unicode"/>
                <a:cs typeface="Lucida Sans Unicode"/>
              </a:rPr>
              <a:t>g</a:t>
            </a:r>
            <a:r>
              <a:rPr sz="1050" spc="5" dirty="0" smtClean="0">
                <a:latin typeface="Lucida Sans Unicode"/>
                <a:cs typeface="Lucida Sans Unicode"/>
              </a:rPr>
              <a:t>h</a:t>
            </a:r>
            <a:r>
              <a:rPr sz="1050" spc="10" dirty="0" smtClean="0">
                <a:latin typeface="Lucida Sans Unicode"/>
                <a:cs typeface="Lucida Sans Unicode"/>
              </a:rPr>
              <a:t>t</a:t>
            </a:r>
            <a:r>
              <a:rPr sz="1050" spc="0" dirty="0" smtClean="0">
                <a:latin typeface="Lucida Sans Unicode"/>
                <a:cs typeface="Lucida Sans Unicode"/>
              </a:rPr>
              <a:t>s</a:t>
            </a:r>
            <a:r>
              <a:rPr sz="1050" spc="-4" dirty="0" smtClean="0">
                <a:latin typeface="Lucida Sans Unicode"/>
                <a:cs typeface="Lucida Sans Unicode"/>
              </a:rPr>
              <a:t> </a:t>
            </a:r>
            <a:r>
              <a:rPr sz="1050" spc="0" dirty="0" smtClean="0">
                <a:latin typeface="Lucida Sans Unicode"/>
                <a:cs typeface="Lucida Sans Unicode"/>
              </a:rPr>
              <a:t>C</a:t>
            </a:r>
            <a:r>
              <a:rPr sz="1050" spc="-5" dirty="0" smtClean="0">
                <a:latin typeface="Lucida Sans Unicode"/>
                <a:cs typeface="Lucida Sans Unicode"/>
              </a:rPr>
              <a:t>o</a:t>
            </a:r>
            <a:r>
              <a:rPr sz="1050" spc="15" dirty="0" smtClean="0">
                <a:latin typeface="Lucida Sans Unicode"/>
                <a:cs typeface="Lucida Sans Unicode"/>
              </a:rPr>
              <a:t>u</a:t>
            </a:r>
            <a:r>
              <a:rPr sz="1050" spc="5" dirty="0" smtClean="0">
                <a:latin typeface="Lucida Sans Unicode"/>
                <a:cs typeface="Lucida Sans Unicode"/>
              </a:rPr>
              <a:t>n</a:t>
            </a:r>
            <a:r>
              <a:rPr sz="1050" spc="-5" dirty="0" smtClean="0">
                <a:latin typeface="Lucida Sans Unicode"/>
                <a:cs typeface="Lucida Sans Unicode"/>
              </a:rPr>
              <a:t>c</a:t>
            </a:r>
            <a:r>
              <a:rPr sz="1050" spc="-15" dirty="0" smtClean="0">
                <a:latin typeface="Lucida Sans Unicode"/>
                <a:cs typeface="Lucida Sans Unicode"/>
              </a:rPr>
              <a:t>i</a:t>
            </a:r>
            <a:r>
              <a:rPr sz="1050" spc="0" dirty="0" smtClean="0">
                <a:latin typeface="Lucida Sans Unicode"/>
                <a:cs typeface="Lucida Sans Unicode"/>
              </a:rPr>
              <a:t>l</a:t>
            </a:r>
            <a:endParaRPr sz="105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5845273"/>
            <a:ext cx="5993402" cy="3743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00"/>
              </a:lnSpc>
              <a:spcBef>
                <a:spcPts val="75"/>
              </a:spcBef>
            </a:pPr>
            <a:r>
              <a:rPr sz="2100" spc="0" baseline="-2070" dirty="0" smtClean="0">
                <a:latin typeface="Times New Roman"/>
                <a:cs typeface="Times New Roman"/>
              </a:rPr>
              <a:t>Human</a:t>
            </a:r>
            <a:r>
              <a:rPr sz="2100" spc="-34" baseline="-2070" dirty="0" smtClean="0">
                <a:latin typeface="Times New Roman"/>
                <a:cs typeface="Times New Roman"/>
              </a:rPr>
              <a:t> </a:t>
            </a:r>
            <a:r>
              <a:rPr sz="2100" spc="0" baseline="-2070" dirty="0" smtClean="0">
                <a:latin typeface="Times New Roman"/>
                <a:cs typeface="Times New Roman"/>
              </a:rPr>
              <a:t>R</a:t>
            </a:r>
            <a:r>
              <a:rPr sz="2100" spc="19" baseline="-2070" dirty="0" smtClean="0">
                <a:latin typeface="Times New Roman"/>
                <a:cs typeface="Times New Roman"/>
              </a:rPr>
              <a:t>i</a:t>
            </a:r>
            <a:r>
              <a:rPr sz="2100" spc="0" baseline="-2070" dirty="0" smtClean="0">
                <a:latin typeface="Times New Roman"/>
                <a:cs typeface="Times New Roman"/>
              </a:rPr>
              <a:t>g</a:t>
            </a:r>
            <a:r>
              <a:rPr sz="2100" spc="-9" baseline="-2070" dirty="0" smtClean="0">
                <a:latin typeface="Times New Roman"/>
                <a:cs typeface="Times New Roman"/>
              </a:rPr>
              <a:t>ht</a:t>
            </a:r>
            <a:r>
              <a:rPr sz="2100" spc="0" baseline="-2070" dirty="0" smtClean="0">
                <a:latin typeface="Times New Roman"/>
                <a:cs typeface="Times New Roman"/>
              </a:rPr>
              <a:t>s</a:t>
            </a:r>
            <a:r>
              <a:rPr sz="2100" spc="4" baseline="-2070" dirty="0" smtClean="0">
                <a:latin typeface="Times New Roman"/>
                <a:cs typeface="Times New Roman"/>
              </a:rPr>
              <a:t> </a:t>
            </a:r>
            <a:r>
              <a:rPr sz="2100" spc="0" baseline="-2070" dirty="0" smtClean="0">
                <a:latin typeface="Times New Roman"/>
                <a:cs typeface="Times New Roman"/>
              </a:rPr>
              <a:t>P</a:t>
            </a:r>
            <a:r>
              <a:rPr sz="2100" spc="-5" baseline="-2070" dirty="0" smtClean="0">
                <a:latin typeface="Times New Roman"/>
                <a:cs typeface="Times New Roman"/>
              </a:rPr>
              <a:t>r</a:t>
            </a:r>
            <a:r>
              <a:rPr sz="2100" spc="5" baseline="-2070" dirty="0" smtClean="0">
                <a:latin typeface="Times New Roman"/>
                <a:cs typeface="Times New Roman"/>
              </a:rPr>
              <a:t>o</a:t>
            </a:r>
            <a:r>
              <a:rPr sz="2100" spc="0" baseline="-2070" dirty="0" smtClean="0">
                <a:latin typeface="Times New Roman"/>
                <a:cs typeface="Times New Roman"/>
              </a:rPr>
              <a:t>je</a:t>
            </a:r>
            <a:r>
              <a:rPr sz="2100" spc="5" baseline="-2070" dirty="0" smtClean="0">
                <a:latin typeface="Times New Roman"/>
                <a:cs typeface="Times New Roman"/>
              </a:rPr>
              <a:t>c</a:t>
            </a:r>
            <a:r>
              <a:rPr sz="2100" spc="0" baseline="-2070" dirty="0" smtClean="0">
                <a:latin typeface="Times New Roman"/>
                <a:cs typeface="Times New Roman"/>
              </a:rPr>
              <a:t>t</a:t>
            </a:r>
            <a:r>
              <a:rPr sz="2100" spc="-73" baseline="-2070" dirty="0" smtClean="0">
                <a:latin typeface="Times New Roman"/>
                <a:cs typeface="Times New Roman"/>
              </a:rPr>
              <a:t> </a:t>
            </a:r>
            <a:r>
              <a:rPr sz="2100" spc="0" baseline="-2070" dirty="0" smtClean="0">
                <a:latin typeface="Times New Roman"/>
                <a:cs typeface="Times New Roman"/>
              </a:rPr>
              <a:t>at</a:t>
            </a:r>
            <a:r>
              <a:rPr sz="2100" spc="191" baseline="-2070" dirty="0" smtClean="0">
                <a:latin typeface="Times New Roman"/>
                <a:cs typeface="Times New Roman"/>
              </a:rPr>
              <a:t> </a:t>
            </a:r>
            <a:r>
              <a:rPr sz="2100" spc="-11" baseline="-2070" dirty="0" smtClean="0">
                <a:latin typeface="Times New Roman"/>
                <a:cs typeface="Times New Roman"/>
              </a:rPr>
              <a:t>t</a:t>
            </a:r>
            <a:r>
              <a:rPr sz="2100" spc="-5" baseline="-2070" dirty="0" smtClean="0">
                <a:latin typeface="Times New Roman"/>
                <a:cs typeface="Times New Roman"/>
              </a:rPr>
              <a:t>h</a:t>
            </a:r>
            <a:r>
              <a:rPr sz="2100" spc="0" baseline="-2070" dirty="0" smtClean="0">
                <a:latin typeface="Times New Roman"/>
                <a:cs typeface="Times New Roman"/>
              </a:rPr>
              <a:t>e</a:t>
            </a:r>
            <a:r>
              <a:rPr sz="2100" spc="167" baseline="-2070" dirty="0" smtClean="0">
                <a:latin typeface="Times New Roman"/>
                <a:cs typeface="Times New Roman"/>
              </a:rPr>
              <a:t> </a:t>
            </a:r>
            <a:r>
              <a:rPr sz="2100" spc="-19" baseline="-2070" dirty="0" smtClean="0">
                <a:latin typeface="Times New Roman"/>
                <a:cs typeface="Times New Roman"/>
              </a:rPr>
              <a:t>U</a:t>
            </a:r>
            <a:r>
              <a:rPr sz="2100" spc="0" baseline="-2070" dirty="0" smtClean="0">
                <a:latin typeface="Times New Roman"/>
                <a:cs typeface="Times New Roman"/>
              </a:rPr>
              <a:t>rban</a:t>
            </a:r>
            <a:r>
              <a:rPr sz="2100" spc="39" baseline="-2070" dirty="0" smtClean="0">
                <a:latin typeface="Times New Roman"/>
                <a:cs typeface="Times New Roman"/>
              </a:rPr>
              <a:t> </a:t>
            </a:r>
            <a:r>
              <a:rPr sz="2100" spc="0" baseline="-2070" dirty="0" smtClean="0">
                <a:latin typeface="Times New Roman"/>
                <a:cs typeface="Times New Roman"/>
              </a:rPr>
              <a:t>Ju</a:t>
            </a:r>
            <a:r>
              <a:rPr sz="2100" spc="-4" baseline="-2070" dirty="0" smtClean="0">
                <a:latin typeface="Times New Roman"/>
                <a:cs typeface="Times New Roman"/>
              </a:rPr>
              <a:t>s</a:t>
            </a:r>
            <a:r>
              <a:rPr sz="2100" spc="-9" baseline="-2070" dirty="0" smtClean="0">
                <a:latin typeface="Times New Roman"/>
                <a:cs typeface="Times New Roman"/>
              </a:rPr>
              <a:t>t</a:t>
            </a:r>
            <a:r>
              <a:rPr sz="2100" spc="19" baseline="-2070" dirty="0" smtClean="0">
                <a:latin typeface="Times New Roman"/>
                <a:cs typeface="Times New Roman"/>
              </a:rPr>
              <a:t>i</a:t>
            </a:r>
            <a:r>
              <a:rPr sz="2100" spc="0" baseline="-2070" dirty="0" smtClean="0">
                <a:latin typeface="Times New Roman"/>
                <a:cs typeface="Times New Roman"/>
              </a:rPr>
              <a:t>ce</a:t>
            </a:r>
            <a:r>
              <a:rPr sz="2100" spc="14" baseline="-2070" dirty="0" smtClean="0">
                <a:latin typeface="Times New Roman"/>
                <a:cs typeface="Times New Roman"/>
              </a:rPr>
              <a:t> </a:t>
            </a:r>
            <a:r>
              <a:rPr sz="2100" spc="0" baseline="-2070" dirty="0" smtClean="0">
                <a:latin typeface="Times New Roman"/>
                <a:cs typeface="Times New Roman"/>
              </a:rPr>
              <a:t>Ce</a:t>
            </a:r>
            <a:r>
              <a:rPr sz="2100" spc="-6" baseline="-2070" dirty="0" smtClean="0">
                <a:latin typeface="Times New Roman"/>
                <a:cs typeface="Times New Roman"/>
              </a:rPr>
              <a:t>n</a:t>
            </a:r>
            <a:r>
              <a:rPr sz="2100" spc="-12" baseline="-2070" dirty="0" smtClean="0">
                <a:latin typeface="Times New Roman"/>
                <a:cs typeface="Times New Roman"/>
              </a:rPr>
              <a:t>t</a:t>
            </a:r>
            <a:r>
              <a:rPr sz="2100" spc="0" baseline="-2070" dirty="0" smtClean="0">
                <a:latin typeface="Times New Roman"/>
                <a:cs typeface="Times New Roman"/>
              </a:rPr>
              <a:t>er</a:t>
            </a:r>
            <a:r>
              <a:rPr sz="2100" spc="-38" baseline="-2070" dirty="0" smtClean="0">
                <a:latin typeface="Times New Roman"/>
                <a:cs typeface="Times New Roman"/>
              </a:rPr>
              <a:t> </a:t>
            </a:r>
            <a:r>
              <a:rPr sz="2100" spc="-11" baseline="-2070" dirty="0" smtClean="0">
                <a:latin typeface="Times New Roman"/>
                <a:cs typeface="Times New Roman"/>
              </a:rPr>
              <a:t>(</a:t>
            </a:r>
            <a:r>
              <a:rPr sz="2100" spc="0" baseline="-2070" dirty="0" smtClean="0">
                <a:latin typeface="Times New Roman"/>
                <a:cs typeface="Times New Roman"/>
              </a:rPr>
              <a:t>2010</a:t>
            </a:r>
            <a:r>
              <a:rPr sz="2100" spc="-16" baseline="-2070" dirty="0" smtClean="0">
                <a:latin typeface="Times New Roman"/>
                <a:cs typeface="Times New Roman"/>
              </a:rPr>
              <a:t>)</a:t>
            </a:r>
            <a:r>
              <a:rPr sz="2100" spc="0" baseline="-2070" dirty="0" smtClean="0">
                <a:latin typeface="Times New Roman"/>
                <a:cs typeface="Times New Roman"/>
              </a:rPr>
              <a:t>.</a:t>
            </a:r>
            <a:r>
              <a:rPr sz="2100" spc="-5" baseline="-2070" dirty="0" smtClean="0">
                <a:latin typeface="Times New Roman"/>
                <a:cs typeface="Times New Roman"/>
              </a:rPr>
              <a:t> </a:t>
            </a:r>
            <a:r>
              <a:rPr sz="2100" spc="-19" baseline="-2070" dirty="0" smtClean="0">
                <a:latin typeface="Times New Roman"/>
                <a:cs typeface="Times New Roman"/>
              </a:rPr>
              <a:t>«</a:t>
            </a:r>
            <a:r>
              <a:rPr sz="2100" spc="0" baseline="-2070" dirty="0" smtClean="0">
                <a:latin typeface="Times New Roman"/>
                <a:cs typeface="Times New Roman"/>
              </a:rPr>
              <a:t>A</a:t>
            </a:r>
            <a:r>
              <a:rPr sz="2100" spc="-24" baseline="-2070" dirty="0" smtClean="0">
                <a:latin typeface="Times New Roman"/>
                <a:cs typeface="Times New Roman"/>
              </a:rPr>
              <a:t> </a:t>
            </a:r>
            <a:r>
              <a:rPr sz="2100" spc="0" baseline="-2070" dirty="0" smtClean="0">
                <a:latin typeface="Times New Roman"/>
                <a:cs typeface="Times New Roman"/>
              </a:rPr>
              <a:t>P</a:t>
            </a:r>
            <a:r>
              <a:rPr sz="2100" spc="-4" baseline="-2070" dirty="0" smtClean="0">
                <a:latin typeface="Times New Roman"/>
                <a:cs typeface="Times New Roman"/>
              </a:rPr>
              <a:t>r</a:t>
            </a:r>
            <a:r>
              <a:rPr sz="2100" spc="0" baseline="-2070" dirty="0" smtClean="0">
                <a:latin typeface="Times New Roman"/>
                <a:cs typeface="Times New Roman"/>
              </a:rPr>
              <a:t>a</a:t>
            </a:r>
            <a:r>
              <a:rPr sz="2100" spc="4" baseline="-2070" dirty="0" smtClean="0">
                <a:latin typeface="Times New Roman"/>
                <a:cs typeface="Times New Roman"/>
              </a:rPr>
              <a:t>c</a:t>
            </a:r>
            <a:r>
              <a:rPr sz="2100" spc="-9" baseline="-2070" dirty="0" smtClean="0">
                <a:latin typeface="Times New Roman"/>
                <a:cs typeface="Times New Roman"/>
              </a:rPr>
              <a:t>t</a:t>
            </a:r>
            <a:r>
              <a:rPr sz="2100" spc="19" baseline="-2070" dirty="0" smtClean="0">
                <a:latin typeface="Times New Roman"/>
                <a:cs typeface="Times New Roman"/>
              </a:rPr>
              <a:t>i</a:t>
            </a:r>
            <a:r>
              <a:rPr sz="2100" spc="0" baseline="-2070" dirty="0" smtClean="0">
                <a:latin typeface="Times New Roman"/>
                <a:cs typeface="Times New Roman"/>
              </a:rPr>
              <a:t>c</a:t>
            </a:r>
            <a:r>
              <a:rPr sz="2100" spc="-4" baseline="-2070" dirty="0" smtClean="0">
                <a:latin typeface="Times New Roman"/>
                <a:cs typeface="Times New Roman"/>
              </a:rPr>
              <a:t>a</a:t>
            </a:r>
            <a:r>
              <a:rPr sz="2100" spc="0" baseline="-2070" dirty="0" smtClean="0">
                <a:latin typeface="Times New Roman"/>
                <a:cs typeface="Times New Roman"/>
              </a:rPr>
              <a:t>l</a:t>
            </a:r>
            <a:endParaRPr sz="1400">
              <a:latin typeface="Times New Roman"/>
              <a:cs typeface="Times New Roman"/>
            </a:endParaRPr>
          </a:p>
          <a:p>
            <a:pPr marL="12700" marR="30667">
              <a:lnSpc>
                <a:spcPts val="1400"/>
              </a:lnSpc>
            </a:pPr>
            <a:r>
              <a:rPr sz="1400" spc="0" dirty="0" smtClean="0">
                <a:latin typeface="Times New Roman"/>
                <a:cs typeface="Times New Roman"/>
              </a:rPr>
              <a:t>Gu</a:t>
            </a:r>
            <a:r>
              <a:rPr sz="1400" spc="18" dirty="0" smtClean="0">
                <a:latin typeface="Times New Roman"/>
                <a:cs typeface="Times New Roman"/>
              </a:rPr>
              <a:t>i</a:t>
            </a:r>
            <a:r>
              <a:rPr sz="1400" spc="0" dirty="0" smtClean="0">
                <a:latin typeface="Times New Roman"/>
                <a:cs typeface="Times New Roman"/>
              </a:rPr>
              <a:t>de</a:t>
            </a:r>
            <a:r>
              <a:rPr sz="1400" spc="-218" dirty="0" smtClean="0">
                <a:latin typeface="Times New Roman"/>
                <a:cs typeface="Times New Roman"/>
              </a:rPr>
              <a:t> </a:t>
            </a:r>
            <a:r>
              <a:rPr sz="1400" spc="-12" dirty="0" smtClean="0">
                <a:latin typeface="Times New Roman"/>
                <a:cs typeface="Times New Roman"/>
              </a:rPr>
              <a:t>t</a:t>
            </a:r>
            <a:r>
              <a:rPr sz="1400" spc="0" dirty="0" smtClean="0">
                <a:latin typeface="Times New Roman"/>
                <a:cs typeface="Times New Roman"/>
              </a:rPr>
              <a:t>o</a:t>
            </a:r>
            <a:r>
              <a:rPr sz="1400" spc="-43" dirty="0" smtClean="0">
                <a:latin typeface="Times New Roman"/>
                <a:cs typeface="Times New Roman"/>
              </a:rPr>
              <a:t> </a:t>
            </a:r>
            <a:r>
              <a:rPr sz="1400" spc="-12" dirty="0" smtClean="0">
                <a:latin typeface="Times New Roman"/>
                <a:cs typeface="Times New Roman"/>
              </a:rPr>
              <a:t>t</a:t>
            </a:r>
            <a:r>
              <a:rPr sz="1400" spc="-6" dirty="0" smtClean="0">
                <a:latin typeface="Times New Roman"/>
                <a:cs typeface="Times New Roman"/>
              </a:rPr>
              <a:t>h</a:t>
            </a:r>
            <a:r>
              <a:rPr sz="1400" spc="0" dirty="0" smtClean="0">
                <a:latin typeface="Times New Roman"/>
                <a:cs typeface="Times New Roman"/>
              </a:rPr>
              <a:t>e</a:t>
            </a:r>
            <a:r>
              <a:rPr sz="1400" spc="24" dirty="0" smtClean="0">
                <a:latin typeface="Times New Roman"/>
                <a:cs typeface="Times New Roman"/>
              </a:rPr>
              <a:t> </a:t>
            </a:r>
            <a:r>
              <a:rPr sz="1400" spc="-19" dirty="0" smtClean="0">
                <a:latin typeface="Times New Roman"/>
                <a:cs typeface="Times New Roman"/>
              </a:rPr>
              <a:t>U</a:t>
            </a:r>
            <a:r>
              <a:rPr sz="1400" spc="-4" dirty="0" smtClean="0">
                <a:latin typeface="Times New Roman"/>
                <a:cs typeface="Times New Roman"/>
              </a:rPr>
              <a:t>n</a:t>
            </a:r>
            <a:r>
              <a:rPr sz="1400" spc="19" dirty="0" smtClean="0">
                <a:latin typeface="Times New Roman"/>
                <a:cs typeface="Times New Roman"/>
              </a:rPr>
              <a:t>i</a:t>
            </a:r>
            <a:r>
              <a:rPr sz="1400" spc="-9" dirty="0" smtClean="0">
                <a:latin typeface="Times New Roman"/>
                <a:cs typeface="Times New Roman"/>
              </a:rPr>
              <a:t>t</a:t>
            </a:r>
            <a:r>
              <a:rPr sz="1400" spc="0" dirty="0" smtClean="0">
                <a:latin typeface="Times New Roman"/>
                <a:cs typeface="Times New Roman"/>
              </a:rPr>
              <a:t>ed</a:t>
            </a:r>
            <a:r>
              <a:rPr sz="1400" spc="29" dirty="0" smtClean="0">
                <a:latin typeface="Times New Roman"/>
                <a:cs typeface="Times New Roman"/>
              </a:rPr>
              <a:t> </a:t>
            </a:r>
            <a:r>
              <a:rPr sz="1400" spc="4" dirty="0" smtClean="0">
                <a:latin typeface="Times New Roman"/>
                <a:cs typeface="Times New Roman"/>
              </a:rPr>
              <a:t>N</a:t>
            </a:r>
            <a:r>
              <a:rPr sz="1400" spc="0" dirty="0" smtClean="0">
                <a:latin typeface="Times New Roman"/>
                <a:cs typeface="Times New Roman"/>
              </a:rPr>
              <a:t>a</a:t>
            </a:r>
            <a:r>
              <a:rPr sz="1400" spc="-4" dirty="0" smtClean="0">
                <a:latin typeface="Times New Roman"/>
                <a:cs typeface="Times New Roman"/>
              </a:rPr>
              <a:t>t</a:t>
            </a:r>
            <a:r>
              <a:rPr sz="1400" spc="19" dirty="0" smtClean="0">
                <a:latin typeface="Times New Roman"/>
                <a:cs typeface="Times New Roman"/>
              </a:rPr>
              <a:t>i</a:t>
            </a:r>
            <a:r>
              <a:rPr sz="1400" spc="4" dirty="0" smtClean="0">
                <a:latin typeface="Times New Roman"/>
                <a:cs typeface="Times New Roman"/>
              </a:rPr>
              <a:t>o</a:t>
            </a:r>
            <a:r>
              <a:rPr sz="1400" spc="-4" dirty="0" smtClean="0">
                <a:latin typeface="Times New Roman"/>
                <a:cs typeface="Times New Roman"/>
              </a:rPr>
              <a:t>ns</a:t>
            </a:r>
            <a:r>
              <a:rPr sz="1400" spc="0" dirty="0" smtClean="0">
                <a:latin typeface="Times New Roman"/>
                <a:cs typeface="Times New Roman"/>
              </a:rPr>
              <a:t>’</a:t>
            </a:r>
            <a:r>
              <a:rPr sz="1400" spc="19" dirty="0" smtClean="0">
                <a:latin typeface="Times New Roman"/>
                <a:cs typeface="Times New Roman"/>
              </a:rPr>
              <a:t> </a:t>
            </a:r>
            <a:r>
              <a:rPr sz="1400" spc="-19" dirty="0" smtClean="0">
                <a:latin typeface="Times New Roman"/>
                <a:cs typeface="Times New Roman"/>
              </a:rPr>
              <a:t>U</a:t>
            </a:r>
            <a:r>
              <a:rPr sz="1400" spc="-4" dirty="0" smtClean="0">
                <a:latin typeface="Times New Roman"/>
                <a:cs typeface="Times New Roman"/>
              </a:rPr>
              <a:t>n</a:t>
            </a:r>
            <a:r>
              <a:rPr sz="1400" spc="4" dirty="0" smtClean="0">
                <a:latin typeface="Times New Roman"/>
                <a:cs typeface="Times New Roman"/>
              </a:rPr>
              <a:t>i</a:t>
            </a:r>
            <a:r>
              <a:rPr sz="1400" spc="0" dirty="0" smtClean="0">
                <a:latin typeface="Times New Roman"/>
                <a:cs typeface="Times New Roman"/>
              </a:rPr>
              <a:t>ver</a:t>
            </a:r>
            <a:r>
              <a:rPr sz="1400" spc="-4" dirty="0" smtClean="0">
                <a:latin typeface="Times New Roman"/>
                <a:cs typeface="Times New Roman"/>
              </a:rPr>
              <a:t>s</a:t>
            </a:r>
            <a:r>
              <a:rPr sz="1400" spc="-9" dirty="0" smtClean="0">
                <a:latin typeface="Times New Roman"/>
                <a:cs typeface="Times New Roman"/>
              </a:rPr>
              <a:t>a</a:t>
            </a:r>
            <a:r>
              <a:rPr sz="1400" spc="0" dirty="0" smtClean="0">
                <a:latin typeface="Times New Roman"/>
                <a:cs typeface="Times New Roman"/>
              </a:rPr>
              <a:t>l</a:t>
            </a:r>
            <a:r>
              <a:rPr sz="1400" spc="39" dirty="0" smtClean="0">
                <a:latin typeface="Times New Roman"/>
                <a:cs typeface="Times New Roman"/>
              </a:rPr>
              <a:t> </a:t>
            </a:r>
            <a:r>
              <a:rPr sz="1400" spc="0" dirty="0" smtClean="0">
                <a:latin typeface="Times New Roman"/>
                <a:cs typeface="Times New Roman"/>
              </a:rPr>
              <a:t>Pe</a:t>
            </a:r>
            <a:r>
              <a:rPr sz="1400" spc="-4" dirty="0" smtClean="0">
                <a:latin typeface="Times New Roman"/>
                <a:cs typeface="Times New Roman"/>
              </a:rPr>
              <a:t>r</a:t>
            </a:r>
            <a:r>
              <a:rPr sz="1400" spc="4" dirty="0" smtClean="0">
                <a:latin typeface="Times New Roman"/>
                <a:cs typeface="Times New Roman"/>
              </a:rPr>
              <a:t>i</a:t>
            </a:r>
            <a:r>
              <a:rPr sz="1400" spc="-4" dirty="0" smtClean="0">
                <a:latin typeface="Times New Roman"/>
                <a:cs typeface="Times New Roman"/>
              </a:rPr>
              <a:t>o</a:t>
            </a:r>
            <a:r>
              <a:rPr sz="1400" spc="-14" dirty="0" smtClean="0">
                <a:latin typeface="Times New Roman"/>
                <a:cs typeface="Times New Roman"/>
              </a:rPr>
              <a:t>d</a:t>
            </a:r>
            <a:r>
              <a:rPr sz="1400" spc="4" dirty="0" smtClean="0">
                <a:latin typeface="Times New Roman"/>
                <a:cs typeface="Times New Roman"/>
              </a:rPr>
              <a:t>i</a:t>
            </a:r>
            <a:r>
              <a:rPr sz="1400" spc="0" dirty="0" smtClean="0">
                <a:latin typeface="Times New Roman"/>
                <a:cs typeface="Times New Roman"/>
              </a:rPr>
              <a:t>c</a:t>
            </a:r>
            <a:r>
              <a:rPr sz="1400" spc="-9" dirty="0" smtClean="0">
                <a:latin typeface="Times New Roman"/>
                <a:cs typeface="Times New Roman"/>
              </a:rPr>
              <a:t> </a:t>
            </a:r>
            <a:r>
              <a:rPr sz="1400" spc="0" dirty="0" smtClean="0">
                <a:latin typeface="Times New Roman"/>
                <a:cs typeface="Times New Roman"/>
              </a:rPr>
              <a:t>Re</a:t>
            </a:r>
            <a:r>
              <a:rPr sz="1400" spc="14" dirty="0" smtClean="0">
                <a:latin typeface="Times New Roman"/>
                <a:cs typeface="Times New Roman"/>
              </a:rPr>
              <a:t>v</a:t>
            </a:r>
            <a:r>
              <a:rPr sz="1400" spc="19" dirty="0" smtClean="0">
                <a:latin typeface="Times New Roman"/>
                <a:cs typeface="Times New Roman"/>
              </a:rPr>
              <a:t>i</a:t>
            </a:r>
            <a:r>
              <a:rPr sz="1400" spc="0" dirty="0" smtClean="0">
                <a:latin typeface="Times New Roman"/>
                <a:cs typeface="Times New Roman"/>
              </a:rPr>
              <a:t>ew</a:t>
            </a:r>
            <a:r>
              <a:rPr sz="1400" spc="-19" dirty="0" smtClean="0">
                <a:latin typeface="Times New Roman"/>
                <a:cs typeface="Times New Roman"/>
              </a:rPr>
              <a:t>.</a:t>
            </a:r>
            <a:r>
              <a:rPr sz="1400" spc="0" dirty="0" smtClean="0">
                <a:latin typeface="Times New Roman"/>
                <a:cs typeface="Times New Roman"/>
              </a:rPr>
              <a:t>”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12076" y="268350"/>
            <a:ext cx="1646174" cy="1646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7212076" y="268350"/>
            <a:ext cx="1646174" cy="1646174"/>
          </a:xfrm>
          <a:custGeom>
            <a:avLst/>
            <a:gdLst/>
            <a:ahLst/>
            <a:cxnLst/>
            <a:rect l="l" t="t" r="r" b="b"/>
            <a:pathLst>
              <a:path w="1646174" h="1646174">
                <a:moveTo>
                  <a:pt x="0" y="1646174"/>
                </a:moveTo>
                <a:lnTo>
                  <a:pt x="1646174" y="1646174"/>
                </a:lnTo>
                <a:lnTo>
                  <a:pt x="1646174" y="0"/>
                </a:lnTo>
                <a:lnTo>
                  <a:pt x="0" y="0"/>
                </a:lnTo>
                <a:lnTo>
                  <a:pt x="0" y="1646174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7200" y="2451100"/>
            <a:ext cx="3254375" cy="365760"/>
          </a:xfrm>
          <a:custGeom>
            <a:avLst/>
            <a:gdLst/>
            <a:ahLst/>
            <a:cxnLst/>
            <a:rect l="l" t="t" r="r" b="b"/>
            <a:pathLst>
              <a:path w="3254375" h="365760">
                <a:moveTo>
                  <a:pt x="0" y="365760"/>
                </a:moveTo>
                <a:lnTo>
                  <a:pt x="3254375" y="365760"/>
                </a:lnTo>
                <a:lnTo>
                  <a:pt x="3254375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11575" y="2451100"/>
            <a:ext cx="3254375" cy="365760"/>
          </a:xfrm>
          <a:custGeom>
            <a:avLst/>
            <a:gdLst/>
            <a:ahLst/>
            <a:cxnLst/>
            <a:rect l="l" t="t" r="r" b="b"/>
            <a:pathLst>
              <a:path w="3254375" h="365760">
                <a:moveTo>
                  <a:pt x="0" y="365760"/>
                </a:moveTo>
                <a:lnTo>
                  <a:pt x="3254375" y="365760"/>
                </a:lnTo>
                <a:lnTo>
                  <a:pt x="3254375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7200" y="2816860"/>
            <a:ext cx="3254375" cy="365760"/>
          </a:xfrm>
          <a:custGeom>
            <a:avLst/>
            <a:gdLst/>
            <a:ahLst/>
            <a:cxnLst/>
            <a:rect l="l" t="t" r="r" b="b"/>
            <a:pathLst>
              <a:path w="3254375" h="365760">
                <a:moveTo>
                  <a:pt x="0" y="365760"/>
                </a:moveTo>
                <a:lnTo>
                  <a:pt x="3254375" y="365760"/>
                </a:lnTo>
                <a:lnTo>
                  <a:pt x="3254375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11575" y="2816860"/>
            <a:ext cx="3254375" cy="365760"/>
          </a:xfrm>
          <a:custGeom>
            <a:avLst/>
            <a:gdLst/>
            <a:ahLst/>
            <a:cxnLst/>
            <a:rect l="l" t="t" r="r" b="b"/>
            <a:pathLst>
              <a:path w="3254375" h="365760">
                <a:moveTo>
                  <a:pt x="0" y="365760"/>
                </a:moveTo>
                <a:lnTo>
                  <a:pt x="3254375" y="365760"/>
                </a:lnTo>
                <a:lnTo>
                  <a:pt x="3254375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200" y="3182620"/>
            <a:ext cx="3254375" cy="640079"/>
          </a:xfrm>
          <a:custGeom>
            <a:avLst/>
            <a:gdLst/>
            <a:ahLst/>
            <a:cxnLst/>
            <a:rect l="l" t="t" r="r" b="b"/>
            <a:pathLst>
              <a:path w="3254375" h="640079">
                <a:moveTo>
                  <a:pt x="0" y="640079"/>
                </a:moveTo>
                <a:lnTo>
                  <a:pt x="3254375" y="640079"/>
                </a:lnTo>
                <a:lnTo>
                  <a:pt x="3254375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11575" y="3182620"/>
            <a:ext cx="3254375" cy="640079"/>
          </a:xfrm>
          <a:custGeom>
            <a:avLst/>
            <a:gdLst/>
            <a:ahLst/>
            <a:cxnLst/>
            <a:rect l="l" t="t" r="r" b="b"/>
            <a:pathLst>
              <a:path w="3254375" h="640079">
                <a:moveTo>
                  <a:pt x="0" y="640079"/>
                </a:moveTo>
                <a:lnTo>
                  <a:pt x="3254375" y="640079"/>
                </a:lnTo>
                <a:lnTo>
                  <a:pt x="3254375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0850" y="2816860"/>
            <a:ext cx="6521450" cy="0"/>
          </a:xfrm>
          <a:custGeom>
            <a:avLst/>
            <a:gdLst/>
            <a:ahLst/>
            <a:cxnLst/>
            <a:rect l="l" t="t" r="r" b="b"/>
            <a:pathLst>
              <a:path w="6521450">
                <a:moveTo>
                  <a:pt x="0" y="0"/>
                </a:moveTo>
                <a:lnTo>
                  <a:pt x="652145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5940" y="973403"/>
            <a:ext cx="5301232" cy="1031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829"/>
              </a:lnSpc>
              <a:spcBef>
                <a:spcPts val="191"/>
              </a:spcBef>
            </a:pP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How</a:t>
            </a:r>
            <a:r>
              <a:rPr sz="3600" spc="864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is</a:t>
            </a:r>
            <a:r>
              <a:rPr sz="3600" spc="-172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the</a:t>
            </a:r>
            <a:r>
              <a:rPr sz="3600" spc="-178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UPR</a:t>
            </a:r>
            <a:r>
              <a:rPr sz="3600" spc="-249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3600" spc="14" dirty="0" smtClean="0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sz="3600" spc="0" dirty="0" smtClean="0">
                <a:solidFill>
                  <a:srgbClr val="990000"/>
                </a:solidFill>
                <a:latin typeface="Times New Roman"/>
                <a:cs typeface="Times New Roman"/>
              </a:rPr>
              <a:t>ifferent</a:t>
            </a:r>
            <a:endParaRPr sz="3600">
              <a:latin typeface="Times New Roman"/>
              <a:cs typeface="Times New Roman"/>
            </a:endParaRPr>
          </a:p>
          <a:p>
            <a:pPr marL="12700" marR="68579">
              <a:lnSpc>
                <a:spcPts val="4110"/>
              </a:lnSpc>
              <a:spcBef>
                <a:spcPts val="194"/>
              </a:spcBef>
            </a:pPr>
            <a:r>
              <a:rPr sz="5400" spc="0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fr</a:t>
            </a:r>
            <a:r>
              <a:rPr sz="5400" spc="-9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sz="5400" spc="0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m </a:t>
            </a:r>
            <a:r>
              <a:rPr sz="5400" spc="110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5400" spc="0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UN</a:t>
            </a:r>
            <a:r>
              <a:rPr sz="5400" spc="-107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sz="5400" spc="9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sz="5400" spc="0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reat</a:t>
            </a:r>
            <a:r>
              <a:rPr sz="5400" spc="9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sz="5400" spc="4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sz="5400" spc="0" baseline="-1610" dirty="0" smtClean="0">
                <a:solidFill>
                  <a:srgbClr val="990000"/>
                </a:solidFill>
                <a:latin typeface="Times New Roman"/>
                <a:cs typeface="Times New Roman"/>
              </a:rPr>
              <a:t>bodies?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200" y="2451100"/>
            <a:ext cx="6508750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40">
              <a:lnSpc>
                <a:spcPct val="95825"/>
              </a:lnSpc>
              <a:spcBef>
                <a:spcPts val="450"/>
              </a:spcBef>
            </a:pPr>
            <a:r>
              <a:rPr sz="1800" b="1" spc="0" dirty="0" smtClean="0">
                <a:solidFill>
                  <a:srgbClr val="FFFFFF"/>
                </a:solidFill>
                <a:latin typeface="Times New Roman"/>
                <a:cs typeface="Times New Roman"/>
              </a:rPr>
              <a:t>UPR                                               </a:t>
            </a:r>
            <a:r>
              <a:rPr sz="1800" b="1" spc="307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0" dirty="0" smtClean="0">
                <a:solidFill>
                  <a:srgbClr val="FFFFFF"/>
                </a:solidFill>
                <a:latin typeface="Times New Roman"/>
                <a:cs typeface="Times New Roman"/>
              </a:rPr>
              <a:t>Treaty-Bodies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7200" y="2816860"/>
            <a:ext cx="6508750" cy="3657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40">
              <a:lnSpc>
                <a:spcPct val="95825"/>
              </a:lnSpc>
              <a:spcBef>
                <a:spcPts val="450"/>
              </a:spcBef>
            </a:pPr>
            <a:r>
              <a:rPr sz="1800" dirty="0" smtClean="0">
                <a:latin typeface="Times New Roman"/>
                <a:cs typeface="Times New Roman"/>
              </a:rPr>
              <a:t>Co</a:t>
            </a:r>
            <a:r>
              <a:rPr sz="1800" spc="19" dirty="0" smtClean="0">
                <a:latin typeface="Times New Roman"/>
                <a:cs typeface="Times New Roman"/>
              </a:rPr>
              <a:t>v</a:t>
            </a:r>
            <a:r>
              <a:rPr sz="1800" spc="-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rs</a:t>
            </a:r>
            <a:r>
              <a:rPr sz="1800" spc="39" dirty="0" smtClean="0">
                <a:latin typeface="Times New Roman"/>
                <a:cs typeface="Times New Roman"/>
              </a:rPr>
              <a:t> </a:t>
            </a:r>
            <a:r>
              <a:rPr sz="1800" spc="-4" dirty="0" smtClean="0">
                <a:latin typeface="Times New Roman"/>
                <a:cs typeface="Times New Roman"/>
              </a:rPr>
              <a:t>a</a:t>
            </a:r>
            <a:r>
              <a:rPr sz="1800" spc="9" dirty="0" smtClean="0">
                <a:latin typeface="Times New Roman"/>
                <a:cs typeface="Times New Roman"/>
              </a:rPr>
              <a:t>l</a:t>
            </a:r>
            <a:r>
              <a:rPr sz="1800" spc="0" dirty="0" smtClean="0">
                <a:latin typeface="Times New Roman"/>
                <a:cs typeface="Times New Roman"/>
              </a:rPr>
              <a:t>l</a:t>
            </a:r>
            <a:r>
              <a:rPr sz="1800" spc="39" dirty="0" smtClean="0">
                <a:latin typeface="Times New Roman"/>
                <a:cs typeface="Times New Roman"/>
              </a:rPr>
              <a:t> </a:t>
            </a:r>
            <a:r>
              <a:rPr sz="1800" spc="-6" dirty="0" smtClean="0">
                <a:latin typeface="Times New Roman"/>
                <a:cs typeface="Times New Roman"/>
              </a:rPr>
              <a:t>h</a:t>
            </a:r>
            <a:r>
              <a:rPr sz="1800" spc="0" dirty="0" smtClean="0">
                <a:latin typeface="Times New Roman"/>
                <a:cs typeface="Times New Roman"/>
              </a:rPr>
              <a:t>uman</a:t>
            </a:r>
            <a:r>
              <a:rPr sz="1800" spc="-12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r</a:t>
            </a:r>
            <a:r>
              <a:rPr sz="1800" spc="19" dirty="0" smtClean="0">
                <a:latin typeface="Times New Roman"/>
                <a:cs typeface="Times New Roman"/>
              </a:rPr>
              <a:t>i</a:t>
            </a:r>
            <a:r>
              <a:rPr sz="1800" spc="0" dirty="0" smtClean="0">
                <a:latin typeface="Times New Roman"/>
                <a:cs typeface="Times New Roman"/>
              </a:rPr>
              <a:t>g</a:t>
            </a:r>
            <a:r>
              <a:rPr sz="1800" spc="-4" dirty="0" smtClean="0">
                <a:latin typeface="Times New Roman"/>
                <a:cs typeface="Times New Roman"/>
              </a:rPr>
              <a:t>h</a:t>
            </a:r>
            <a:r>
              <a:rPr sz="1800" spc="-9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s            </a:t>
            </a:r>
            <a:r>
              <a:rPr sz="1800" spc="-9" dirty="0" smtClean="0">
                <a:latin typeface="Times New Roman"/>
                <a:cs typeface="Times New Roman"/>
              </a:rPr>
              <a:t>T</a:t>
            </a:r>
            <a:r>
              <a:rPr sz="1800" spc="-4" dirty="0" smtClean="0">
                <a:latin typeface="Times New Roman"/>
                <a:cs typeface="Times New Roman"/>
              </a:rPr>
              <a:t>he</a:t>
            </a:r>
            <a:r>
              <a:rPr sz="1800" spc="0" dirty="0" smtClean="0">
                <a:latin typeface="Times New Roman"/>
                <a:cs typeface="Times New Roman"/>
              </a:rPr>
              <a:t>me</a:t>
            </a:r>
            <a:r>
              <a:rPr sz="1800" spc="75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s</a:t>
            </a:r>
            <a:r>
              <a:rPr sz="1800" spc="-4" dirty="0" smtClean="0">
                <a:latin typeface="Times New Roman"/>
                <a:cs typeface="Times New Roman"/>
              </a:rPr>
              <a:t>pe</a:t>
            </a:r>
            <a:r>
              <a:rPr sz="1800" spc="0" dirty="0" smtClean="0">
                <a:latin typeface="Times New Roman"/>
                <a:cs typeface="Times New Roman"/>
              </a:rPr>
              <a:t>c</a:t>
            </a:r>
            <a:r>
              <a:rPr sz="1800" spc="19" dirty="0" smtClean="0">
                <a:latin typeface="Times New Roman"/>
                <a:cs typeface="Times New Roman"/>
              </a:rPr>
              <a:t>i</a:t>
            </a:r>
            <a:r>
              <a:rPr sz="1800" spc="0" dirty="0" smtClean="0">
                <a:latin typeface="Times New Roman"/>
                <a:cs typeface="Times New Roman"/>
              </a:rPr>
              <a:t>f</a:t>
            </a:r>
            <a:r>
              <a:rPr sz="1800" spc="19" dirty="0" smtClean="0">
                <a:latin typeface="Times New Roman"/>
                <a:cs typeface="Times New Roman"/>
              </a:rPr>
              <a:t>i</a:t>
            </a:r>
            <a:r>
              <a:rPr sz="1800" spc="0" dirty="0" smtClean="0">
                <a:latin typeface="Times New Roman"/>
                <a:cs typeface="Times New Roman"/>
              </a:rPr>
              <a:t>c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3182620"/>
            <a:ext cx="6508750" cy="6400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440" marR="70379">
              <a:lnSpc>
                <a:spcPct val="100041"/>
              </a:lnSpc>
              <a:spcBef>
                <a:spcPts val="450"/>
              </a:spcBef>
            </a:pPr>
            <a:r>
              <a:rPr sz="1800" spc="0" dirty="0" smtClean="0">
                <a:latin typeface="Times New Roman"/>
                <a:cs typeface="Times New Roman"/>
              </a:rPr>
              <a:t>Compo</a:t>
            </a:r>
            <a:r>
              <a:rPr sz="1800" spc="-6" dirty="0" smtClean="0">
                <a:latin typeface="Times New Roman"/>
                <a:cs typeface="Times New Roman"/>
              </a:rPr>
              <a:t>se</a:t>
            </a:r>
            <a:r>
              <a:rPr sz="1800" spc="0" dirty="0" smtClean="0">
                <a:latin typeface="Times New Roman"/>
                <a:cs typeface="Times New Roman"/>
              </a:rPr>
              <a:t>d</a:t>
            </a:r>
            <a:r>
              <a:rPr sz="1800" spc="-62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of</a:t>
            </a:r>
            <a:r>
              <a:rPr sz="1800" spc="28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</a:t>
            </a:r>
            <a:r>
              <a:rPr sz="1800" spc="-9" dirty="0" smtClean="0">
                <a:latin typeface="Times New Roman"/>
                <a:cs typeface="Times New Roman"/>
              </a:rPr>
              <a:t>t</a:t>
            </a:r>
            <a:r>
              <a:rPr sz="1800" spc="-4" dirty="0" smtClean="0">
                <a:latin typeface="Times New Roman"/>
                <a:cs typeface="Times New Roman"/>
              </a:rPr>
              <a:t>he</a:t>
            </a:r>
            <a:r>
              <a:rPr sz="1800" spc="0" dirty="0" smtClean="0">
                <a:latin typeface="Times New Roman"/>
                <a:cs typeface="Times New Roman"/>
              </a:rPr>
              <a:t>r                  </a:t>
            </a:r>
            <a:r>
              <a:rPr sz="1800" spc="-69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Compo</a:t>
            </a:r>
            <a:r>
              <a:rPr sz="1800" spc="-6" dirty="0" smtClean="0">
                <a:latin typeface="Times New Roman"/>
                <a:cs typeface="Times New Roman"/>
              </a:rPr>
              <a:t>se</a:t>
            </a:r>
            <a:r>
              <a:rPr sz="1800" spc="0" dirty="0" smtClean="0">
                <a:latin typeface="Times New Roman"/>
                <a:cs typeface="Times New Roman"/>
              </a:rPr>
              <a:t>d</a:t>
            </a:r>
            <a:r>
              <a:rPr sz="1800" spc="-57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of</a:t>
            </a:r>
            <a:r>
              <a:rPr sz="1800" spc="289" dirty="0" smtClean="0">
                <a:latin typeface="Times New Roman"/>
                <a:cs typeface="Times New Roman"/>
              </a:rPr>
              <a:t> </a:t>
            </a:r>
            <a:r>
              <a:rPr sz="1800" spc="25" dirty="0" smtClean="0">
                <a:latin typeface="Times New Roman"/>
                <a:cs typeface="Times New Roman"/>
              </a:rPr>
              <a:t>i</a:t>
            </a:r>
            <a:r>
              <a:rPr sz="1800" spc="-4" dirty="0" smtClean="0">
                <a:latin typeface="Times New Roman"/>
                <a:cs typeface="Times New Roman"/>
              </a:rPr>
              <a:t>n</a:t>
            </a:r>
            <a:r>
              <a:rPr sz="1800" spc="0" dirty="0" smtClean="0">
                <a:latin typeface="Times New Roman"/>
                <a:cs typeface="Times New Roman"/>
              </a:rPr>
              <a:t>de</a:t>
            </a:r>
            <a:r>
              <a:rPr sz="1800" spc="-4" dirty="0" smtClean="0">
                <a:latin typeface="Times New Roman"/>
                <a:cs typeface="Times New Roman"/>
              </a:rPr>
              <a:t>pen</a:t>
            </a:r>
            <a:r>
              <a:rPr sz="1800" spc="0" dirty="0" smtClean="0">
                <a:latin typeface="Times New Roman"/>
                <a:cs typeface="Times New Roman"/>
              </a:rPr>
              <a:t>de</a:t>
            </a:r>
            <a:r>
              <a:rPr sz="1800" spc="-9" dirty="0" smtClean="0">
                <a:latin typeface="Times New Roman"/>
                <a:cs typeface="Times New Roman"/>
              </a:rPr>
              <a:t>n</a:t>
            </a:r>
            <a:r>
              <a:rPr sz="1800" spc="0" dirty="0" smtClean="0">
                <a:latin typeface="Times New Roman"/>
                <a:cs typeface="Times New Roman"/>
              </a:rPr>
              <a:t>t memb</a:t>
            </a:r>
            <a:r>
              <a:rPr sz="1800" spc="-9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r</a:t>
            </a:r>
            <a:r>
              <a:rPr sz="1800" spc="64" dirty="0" smtClean="0">
                <a:latin typeface="Times New Roman"/>
                <a:cs typeface="Times New Roman"/>
              </a:rPr>
              <a:t> </a:t>
            </a:r>
            <a:r>
              <a:rPr sz="1800" spc="0" dirty="0" smtClean="0">
                <a:latin typeface="Times New Roman"/>
                <a:cs typeface="Times New Roman"/>
              </a:rPr>
              <a:t>s</a:t>
            </a:r>
            <a:r>
              <a:rPr sz="1800" spc="-14" dirty="0" smtClean="0">
                <a:latin typeface="Times New Roman"/>
                <a:cs typeface="Times New Roman"/>
              </a:rPr>
              <a:t>t</a:t>
            </a:r>
            <a:r>
              <a:rPr sz="1800" spc="-4" dirty="0" smtClean="0">
                <a:latin typeface="Times New Roman"/>
                <a:cs typeface="Times New Roman"/>
              </a:rPr>
              <a:t>a</a:t>
            </a:r>
            <a:r>
              <a:rPr sz="1800" spc="-9" dirty="0" smtClean="0">
                <a:latin typeface="Times New Roman"/>
                <a:cs typeface="Times New Roman"/>
              </a:rPr>
              <a:t>t</a:t>
            </a:r>
            <a:r>
              <a:rPr sz="1800" spc="-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s                           </a:t>
            </a:r>
            <a:r>
              <a:rPr sz="1800" spc="54" dirty="0" smtClean="0">
                <a:latin typeface="Times New Roman"/>
                <a:cs typeface="Times New Roman"/>
              </a:rPr>
              <a:t> </a:t>
            </a:r>
            <a:r>
              <a:rPr lang="fr-CH" sz="1800" spc="54" dirty="0" smtClean="0">
                <a:latin typeface="Times New Roman"/>
                <a:cs typeface="Times New Roman"/>
              </a:rPr>
              <a:t>	   </a:t>
            </a:r>
            <a:r>
              <a:rPr sz="1800" spc="-4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xp</a:t>
            </a:r>
            <a:r>
              <a:rPr sz="1800" spc="-9" dirty="0" smtClean="0">
                <a:latin typeface="Times New Roman"/>
                <a:cs typeface="Times New Roman"/>
              </a:rPr>
              <a:t>e</a:t>
            </a:r>
            <a:r>
              <a:rPr sz="1800" spc="0" dirty="0" smtClean="0">
                <a:latin typeface="Times New Roman"/>
                <a:cs typeface="Times New Roman"/>
              </a:rPr>
              <a:t>r</a:t>
            </a:r>
            <a:r>
              <a:rPr sz="1800" spc="-9" dirty="0" smtClean="0">
                <a:latin typeface="Times New Roman"/>
                <a:cs typeface="Times New Roman"/>
              </a:rPr>
              <a:t>t</a:t>
            </a:r>
            <a:r>
              <a:rPr sz="1800" spc="0" dirty="0" smtClean="0">
                <a:latin typeface="Times New Roman"/>
                <a:cs typeface="Times New Roman"/>
              </a:rPr>
              <a:t>s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12076" y="268350"/>
            <a:ext cx="1646174" cy="1646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347</Words>
  <Application>Microsoft Office PowerPoint</Application>
  <PresentationFormat>Affichage à l'écran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Office Theme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jcv</dc:creator>
  <cp:lastModifiedBy>jcv</cp:lastModifiedBy>
  <cp:revision>2</cp:revision>
  <dcterms:modified xsi:type="dcterms:W3CDTF">2014-07-25T15:54:07Z</dcterms:modified>
</cp:coreProperties>
</file>