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
  </p:notes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58175" autoAdjust="0"/>
  </p:normalViewPr>
  <p:slideViewPr>
    <p:cSldViewPr snapToGrid="0" snapToObjects="1">
      <p:cViewPr varScale="1">
        <p:scale>
          <a:sx n="51" d="100"/>
          <a:sy n="51" d="100"/>
        </p:scale>
        <p:origin x="-248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C0056E8-20AD-554E-B3EF-E6C74D278840}" type="datetimeFigureOut">
              <a:rPr lang="en-US" smtClean="0"/>
              <a:pPr/>
              <a:t>6/10/2014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70DFDAA-EFEA-924E-8A49-D43770C0600F}" type="slidenum">
              <a:rPr lang="en-US" smtClean="0"/>
              <a:pPr/>
              <a:t>‹N°›</a:t>
            </a:fld>
            <a:endParaRPr lang="en-US"/>
          </a:p>
        </p:txBody>
      </p:sp>
    </p:spTree>
    <p:extLst>
      <p:ext uri="{BB962C8B-B14F-4D97-AF65-F5344CB8AC3E}">
        <p14:creationId xmlns:p14="http://schemas.microsoft.com/office/powerpoint/2010/main" xmlns="" val="305004716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presentation</a:t>
            </a:r>
            <a:r>
              <a:rPr lang="en-US" baseline="0" dirty="0" smtClean="0"/>
              <a:t> is based on:</a:t>
            </a:r>
          </a:p>
          <a:p>
            <a:r>
              <a:rPr lang="en-US" sz="1200" kern="1200" dirty="0" smtClean="0">
                <a:solidFill>
                  <a:schemeClr val="tx1"/>
                </a:solidFill>
                <a:effectLst/>
                <a:latin typeface="+mn-lt"/>
                <a:ea typeface="+mn-ea"/>
                <a:cs typeface="+mn-cs"/>
              </a:rPr>
              <a:t>Human Rights Project at the Urban Justice Center (2010). «A Practical Guide to the United Nations’ Universal Periodic Review.” </a:t>
            </a:r>
          </a:p>
          <a:p>
            <a:r>
              <a:rPr lang="en-US" sz="1200" kern="1200" dirty="0" smtClean="0">
                <a:solidFill>
                  <a:schemeClr val="tx1"/>
                </a:solidFill>
                <a:effectLst/>
                <a:latin typeface="+mn-lt"/>
                <a:ea typeface="+mn-ea"/>
                <a:cs typeface="+mn-cs"/>
              </a:rPr>
              <a:t>OHCHR. </a:t>
            </a:r>
            <a:r>
              <a:rPr lang="en-US" sz="1200" kern="1200" smtClean="0">
                <a:solidFill>
                  <a:schemeClr val="tx1"/>
                </a:solidFill>
                <a:effectLst/>
                <a:latin typeface="+mn-lt"/>
                <a:ea typeface="+mn-ea"/>
                <a:cs typeface="+mn-cs"/>
              </a:rPr>
              <a:t>“A practical guide for civil society: Universal periodic review”</a:t>
            </a:r>
            <a:r>
              <a:rPr lang="en-US" smtClean="0">
                <a:effectLst/>
              </a:rPr>
              <a:t> </a:t>
            </a:r>
            <a:endParaRPr lang="en-US"/>
          </a:p>
        </p:txBody>
      </p:sp>
      <p:sp>
        <p:nvSpPr>
          <p:cNvPr id="4" name="Slide Number Placeholder 3"/>
          <p:cNvSpPr>
            <a:spLocks noGrp="1"/>
          </p:cNvSpPr>
          <p:nvPr>
            <p:ph type="sldNum" sz="quarter" idx="10"/>
          </p:nvPr>
        </p:nvSpPr>
        <p:spPr/>
        <p:txBody>
          <a:bodyPr/>
          <a:lstStyle/>
          <a:p>
            <a:fld id="{570DFDAA-EFEA-924E-8A49-D43770C0600F}" type="slidenum">
              <a:rPr lang="en-US" smtClean="0"/>
              <a:pPr/>
              <a:t>1</a:t>
            </a:fld>
            <a:endParaRPr lang="en-US"/>
          </a:p>
        </p:txBody>
      </p:sp>
    </p:spTree>
    <p:extLst>
      <p:ext uri="{BB962C8B-B14F-4D97-AF65-F5344CB8AC3E}">
        <p14:creationId xmlns:p14="http://schemas.microsoft.com/office/powerpoint/2010/main" xmlns="" val="3792440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OHCHR summarized the avenues for NGO’s involvement in the official adoption as follows: “Only NGOs in consultative status with the United Nations Economic and Social Council (ECOSOC) can be accredited to participate in the plenary session of the Human Rights Council as observers.</a:t>
            </a:r>
            <a:r>
              <a:rPr lang="en-US" sz="1200" kern="1200" baseline="300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 During the Human Rights Council session, NGOs may submit written statements, and organize parallel events. In the plenary meetings, NGOs are able to observe the proceedings and to make oral statements, provided that they are inscribed on the list of speakers, and can be given the floor during the 20 minute-segment allocated to them.</a:t>
            </a:r>
            <a:r>
              <a:rPr lang="en-US" sz="1200" kern="1200" baseline="300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a:t>
            </a:r>
            <a:r>
              <a:rPr lang="en-US" dirty="0" smtClean="0">
                <a:effectLst/>
              </a:rPr>
              <a:t> </a:t>
            </a:r>
            <a:endParaRPr lang="en-US" dirty="0"/>
          </a:p>
        </p:txBody>
      </p:sp>
      <p:sp>
        <p:nvSpPr>
          <p:cNvPr id="4" name="Slide Number Placeholder 3"/>
          <p:cNvSpPr>
            <a:spLocks noGrp="1"/>
          </p:cNvSpPr>
          <p:nvPr>
            <p:ph type="sldNum" sz="quarter" idx="10"/>
          </p:nvPr>
        </p:nvSpPr>
        <p:spPr/>
        <p:txBody>
          <a:bodyPr/>
          <a:lstStyle/>
          <a:p>
            <a:fld id="{570DFDAA-EFEA-924E-8A49-D43770C0600F}" type="slidenum">
              <a:rPr lang="en-US" smtClean="0"/>
              <a:pPr/>
              <a:t>3</a:t>
            </a:fld>
            <a:endParaRPr lang="en-US"/>
          </a:p>
        </p:txBody>
      </p:sp>
    </p:spTree>
    <p:extLst>
      <p:ext uri="{BB962C8B-B14F-4D97-AF65-F5344CB8AC3E}">
        <p14:creationId xmlns:p14="http://schemas.microsoft.com/office/powerpoint/2010/main" xmlns="" val="14770839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Human Rights Project at the Urban Justice Center identified the following list of suggested follow up activities for NGOs:</a:t>
            </a:r>
          </a:p>
          <a:p>
            <a:pPr marL="171450" lvl="0" indent="-171450">
              <a:buFont typeface="Arial"/>
              <a:buChar char="•"/>
            </a:pPr>
            <a:r>
              <a:rPr lang="en-US" sz="1200" b="1" i="1" kern="1200" dirty="0" smtClean="0">
                <a:solidFill>
                  <a:schemeClr val="tx1"/>
                </a:solidFill>
                <a:effectLst/>
                <a:latin typeface="+mn-lt"/>
                <a:ea typeface="+mn-ea"/>
                <a:cs typeface="+mn-cs"/>
              </a:rPr>
              <a:t>Organize a press conference</a:t>
            </a:r>
            <a:r>
              <a:rPr lang="en-US" sz="1200" kern="1200" dirty="0" smtClean="0">
                <a:solidFill>
                  <a:schemeClr val="tx1"/>
                </a:solidFill>
                <a:effectLst/>
                <a:latin typeface="+mn-lt"/>
                <a:ea typeface="+mn-ea"/>
                <a:cs typeface="+mn-cs"/>
              </a:rPr>
              <a:t>. Publicize the results of the outcome document that has been approved by the country under review, which means it has accepted recommendations and made voluntary commitments for improvement. Also highlight recommendations that were rejected and/or put on hold.</a:t>
            </a:r>
          </a:p>
          <a:p>
            <a:pPr marL="171450" lvl="0" indent="-171450">
              <a:buFont typeface="Arial"/>
              <a:buChar char="•"/>
            </a:pPr>
            <a:r>
              <a:rPr lang="en-US" sz="1200" b="1" i="1" kern="1200" dirty="0" smtClean="0">
                <a:solidFill>
                  <a:schemeClr val="tx1"/>
                </a:solidFill>
                <a:effectLst/>
                <a:latin typeface="+mn-lt"/>
                <a:ea typeface="+mn-ea"/>
                <a:cs typeface="+mn-cs"/>
              </a:rPr>
              <a:t>Use the media.</a:t>
            </a:r>
            <a:r>
              <a:rPr lang="en-US" sz="1200" kern="1200" dirty="0" smtClean="0">
                <a:solidFill>
                  <a:schemeClr val="tx1"/>
                </a:solidFill>
                <a:effectLst/>
                <a:latin typeface="+mn-lt"/>
                <a:ea typeface="+mn-ea"/>
                <a:cs typeface="+mn-cs"/>
              </a:rPr>
              <a:t> There are many media tools like the use of Facebook, Twitter, blogs and other avenues that can be used to spread the word, educate the public, and put pressure on the government to fulfill its UPR obligations. Each subsequent review will be based largely on implementation efforts and improvement in key areas identified in the previous review.</a:t>
            </a:r>
          </a:p>
          <a:p>
            <a:pPr marL="171450" lvl="0" indent="-171450">
              <a:buFont typeface="Arial"/>
              <a:buChar char="•"/>
            </a:pPr>
            <a:r>
              <a:rPr lang="en-US" sz="1200" b="1" i="1" kern="1200" dirty="0" smtClean="0">
                <a:solidFill>
                  <a:schemeClr val="tx1"/>
                </a:solidFill>
                <a:effectLst/>
                <a:latin typeface="+mn-lt"/>
                <a:ea typeface="+mn-ea"/>
                <a:cs typeface="+mn-cs"/>
              </a:rPr>
              <a:t>Organize meetings</a:t>
            </a:r>
            <a:r>
              <a:rPr lang="en-US" sz="1200" kern="1200" dirty="0" smtClean="0">
                <a:solidFill>
                  <a:schemeClr val="tx1"/>
                </a:solidFill>
                <a:effectLst/>
                <a:latin typeface="+mn-lt"/>
                <a:ea typeface="+mn-ea"/>
                <a:cs typeface="+mn-cs"/>
              </a:rPr>
              <a:t>. Discuss the relevance of the outcome document with your community, and how community members can engage in the implementation process. </a:t>
            </a:r>
          </a:p>
          <a:p>
            <a:pPr marL="171450" lvl="0" indent="-171450">
              <a:buFont typeface="Arial"/>
              <a:buChar char="•"/>
            </a:pPr>
            <a:r>
              <a:rPr lang="en-US" sz="1200" b="1" i="1" kern="1200" dirty="0" smtClean="0">
                <a:solidFill>
                  <a:schemeClr val="tx1"/>
                </a:solidFill>
                <a:effectLst/>
                <a:latin typeface="+mn-lt"/>
                <a:ea typeface="+mn-ea"/>
                <a:cs typeface="+mn-cs"/>
              </a:rPr>
              <a:t>Develop a strategy to monitor implementation.</a:t>
            </a:r>
            <a:r>
              <a:rPr lang="en-US" sz="1200" kern="1200" dirty="0" smtClean="0">
                <a:solidFill>
                  <a:schemeClr val="tx1"/>
                </a:solidFill>
                <a:effectLst/>
                <a:latin typeface="+mn-lt"/>
                <a:ea typeface="+mn-ea"/>
                <a:cs typeface="+mn-cs"/>
              </a:rPr>
              <a:t> Organizations should monitor government progress as well as problems or limitations during the 4 years between reviews.</a:t>
            </a:r>
          </a:p>
          <a:p>
            <a:pPr marL="171450" lvl="0" indent="-171450">
              <a:buFont typeface="Arial"/>
              <a:buChar char="•"/>
            </a:pPr>
            <a:r>
              <a:rPr lang="en-US" sz="1200" b="1" i="1" kern="1200" dirty="0" smtClean="0">
                <a:solidFill>
                  <a:schemeClr val="tx1"/>
                </a:solidFill>
                <a:effectLst/>
                <a:latin typeface="+mn-lt"/>
                <a:ea typeface="+mn-ea"/>
                <a:cs typeface="+mn-cs"/>
              </a:rPr>
              <a:t>Participate in implementation</a:t>
            </a:r>
            <a:r>
              <a:rPr lang="en-US" sz="1200" kern="1200" dirty="0" smtClean="0">
                <a:solidFill>
                  <a:schemeClr val="tx1"/>
                </a:solidFill>
                <a:effectLst/>
                <a:latin typeface="+mn-lt"/>
                <a:ea typeface="+mn-ea"/>
                <a:cs typeface="+mn-cs"/>
              </a:rPr>
              <a:t>. NGOs should engage in dialogue with the government to share expertise in the human rights field of concern, and to make the process and methods of implementation as effective and targeted as possible.</a:t>
            </a:r>
          </a:p>
          <a:p>
            <a:pPr marL="171450" lvl="0" indent="-171450">
              <a:buFont typeface="Arial"/>
              <a:buChar char="•"/>
            </a:pPr>
            <a:r>
              <a:rPr lang="en-US" sz="1200" b="1" i="1" kern="1200" dirty="0" smtClean="0">
                <a:solidFill>
                  <a:schemeClr val="tx1"/>
                </a:solidFill>
                <a:effectLst/>
                <a:latin typeface="+mn-lt"/>
                <a:ea typeface="+mn-ea"/>
                <a:cs typeface="+mn-cs"/>
              </a:rPr>
              <a:t>Organize a web casting.</a:t>
            </a:r>
            <a:r>
              <a:rPr lang="en-US" sz="1200" kern="1200" dirty="0" smtClean="0">
                <a:solidFill>
                  <a:schemeClr val="tx1"/>
                </a:solidFill>
                <a:effectLst/>
                <a:latin typeface="+mn-lt"/>
                <a:ea typeface="+mn-ea"/>
                <a:cs typeface="+mn-cs"/>
              </a:rPr>
              <a:t> Organizations in other countries have successfully organized events to inform civil society on the results of the review. Groups can host a webcasting event showing the interactive dialogue for their communities. </a:t>
            </a:r>
            <a:endParaRPr lang="en-US" dirty="0"/>
          </a:p>
        </p:txBody>
      </p:sp>
      <p:sp>
        <p:nvSpPr>
          <p:cNvPr id="4" name="Slide Number Placeholder 3"/>
          <p:cNvSpPr>
            <a:spLocks noGrp="1"/>
          </p:cNvSpPr>
          <p:nvPr>
            <p:ph type="sldNum" sz="quarter" idx="10"/>
          </p:nvPr>
        </p:nvSpPr>
        <p:spPr/>
        <p:txBody>
          <a:bodyPr/>
          <a:lstStyle/>
          <a:p>
            <a:fld id="{570DFDAA-EFEA-924E-8A49-D43770C0600F}" type="slidenum">
              <a:rPr lang="en-US" smtClean="0"/>
              <a:pPr/>
              <a:t>4</a:t>
            </a:fld>
            <a:endParaRPr lang="en-US"/>
          </a:p>
        </p:txBody>
      </p:sp>
    </p:spTree>
    <p:extLst>
      <p:ext uri="{BB962C8B-B14F-4D97-AF65-F5344CB8AC3E}">
        <p14:creationId xmlns:p14="http://schemas.microsoft.com/office/powerpoint/2010/main" xmlns="" val="6091744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3186953" y="268288"/>
            <a:ext cx="5669280" cy="39003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268940" y="268288"/>
            <a:ext cx="182880" cy="388685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a:off x="3200400" y="4208929"/>
            <a:ext cx="5458968" cy="1048684"/>
          </a:xfrm>
        </p:spPr>
        <p:txBody>
          <a:bodyPr vert="horz" lIns="91440" tIns="45720" rIns="91440" bIns="45720" rtlCol="0" anchor="b" anchorCtr="0">
            <a:normAutofit/>
          </a:bodyPr>
          <a:lstStyle>
            <a:lvl1pPr algn="l" defTabSz="914400" rtl="0" eaLnBrk="1" latinLnBrk="0" hangingPunct="1">
              <a:spcBef>
                <a:spcPct val="0"/>
              </a:spcBef>
              <a:buNone/>
              <a:defRPr sz="4600" kern="1200">
                <a:solidFill>
                  <a:schemeClr val="accent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3200400" y="5257800"/>
            <a:ext cx="5458968" cy="621792"/>
          </a:xfrm>
        </p:spPr>
        <p:txBody>
          <a:bodyPr vert="horz" lIns="91440" tIns="45720" rIns="91440" bIns="45720" rtlCol="0">
            <a:normAutofit/>
          </a:bodyPr>
          <a:lstStyle>
            <a:lvl1pPr marL="0" indent="0" algn="l" defTabSz="914400" rtl="0" eaLnBrk="1" latinLnBrk="0" hangingPunct="1">
              <a:spcBef>
                <a:spcPts val="0"/>
              </a:spcBef>
              <a:buClr>
                <a:schemeClr val="accent1"/>
              </a:buClr>
              <a:buSzPct val="100000"/>
              <a:buFont typeface="Wingdings 2" pitchFamily="18" charset="2"/>
              <a:buNone/>
              <a:defRPr sz="1600" kern="1200">
                <a:solidFill>
                  <a:schemeClr val="tx2"/>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a:off x="3276600" y="390525"/>
            <a:ext cx="5504688" cy="365125"/>
          </a:xfrm>
        </p:spPr>
        <p:txBody>
          <a:bodyPr vert="horz" lIns="91440" tIns="45720" rIns="91440" bIns="45720" rtlCol="0" anchor="ctr"/>
          <a:lstStyle>
            <a:lvl1pPr marL="0" algn="r" defTabSz="914400" rtl="0" eaLnBrk="1" latinLnBrk="0" hangingPunct="1">
              <a:defRPr sz="2200" b="0" kern="1200" baseline="0">
                <a:solidFill>
                  <a:schemeClr val="bg1"/>
                </a:solidFill>
                <a:latin typeface="+mn-lt"/>
                <a:ea typeface="+mn-ea"/>
                <a:cs typeface="+mn-cs"/>
              </a:defRPr>
            </a:lvl1pPr>
          </a:lstStyle>
          <a:p>
            <a:fld id="{B1A24CD3-204F-4468-8EE4-28A6668D006A}" type="datetimeFigureOut">
              <a:rPr lang="en-US" smtClean="0"/>
              <a:pPr/>
              <a:t>6/10/2014</a:t>
            </a:fld>
            <a:endParaRPr lang="en-US"/>
          </a:p>
        </p:txBody>
      </p:sp>
      <p:sp>
        <p:nvSpPr>
          <p:cNvPr id="5" name="Footer Placeholder 4"/>
          <p:cNvSpPr>
            <a:spLocks noGrp="1"/>
          </p:cNvSpPr>
          <p:nvPr>
            <p:ph type="ftr" sz="quarter" idx="11"/>
          </p:nvPr>
        </p:nvSpPr>
        <p:spPr>
          <a:xfrm>
            <a:off x="3218688" y="6356350"/>
            <a:ext cx="4736592" cy="365125"/>
          </a:xfrm>
        </p:spPr>
        <p:txBody>
          <a:bodyPr vert="horz" lIns="91440" tIns="45720" rIns="91440" bIns="45720" rtlCol="0" anchor="ctr"/>
          <a:lstStyle>
            <a:lvl1pPr marL="0" algn="l" defTabSz="914400" rtl="0" eaLnBrk="1" latinLnBrk="0" hangingPunct="1">
              <a:defRPr sz="1100" b="1" kern="1200">
                <a:solidFill>
                  <a:schemeClr val="tx2">
                    <a:lumMod val="60000"/>
                    <a:lumOff val="40000"/>
                  </a:schemeClr>
                </a:solidFill>
                <a:latin typeface="+mn-lt"/>
                <a:ea typeface="+mn-ea"/>
                <a:cs typeface="+mn-cs"/>
              </a:defRPr>
            </a:lvl1pPr>
          </a:lstStyle>
          <a:p>
            <a:endParaRPr lang="en-US"/>
          </a:p>
        </p:txBody>
      </p:sp>
      <p:sp>
        <p:nvSpPr>
          <p:cNvPr id="6" name="Slide Number Placeholder 5"/>
          <p:cNvSpPr>
            <a:spLocks noGrp="1"/>
          </p:cNvSpPr>
          <p:nvPr>
            <p:ph type="sldNum" sz="quarter" idx="12"/>
          </p:nvPr>
        </p:nvSpPr>
        <p:spPr>
          <a:xfrm>
            <a:off x="8256494" y="6356350"/>
            <a:ext cx="685800" cy="365125"/>
          </a:xfrm>
        </p:spPr>
        <p:txBody>
          <a:bodyPr vert="horz" lIns="91440" tIns="45720" rIns="91440" bIns="45720" rtlCol="0" anchor="ctr"/>
          <a:lstStyle>
            <a:lvl1pPr marL="0" algn="r" defTabSz="914400" rtl="0" eaLnBrk="1" latinLnBrk="0" hangingPunct="1">
              <a:defRPr sz="1100" b="1" kern="1200">
                <a:solidFill>
                  <a:schemeClr val="tx2">
                    <a:lumMod val="60000"/>
                    <a:lumOff val="40000"/>
                  </a:schemeClr>
                </a:solidFill>
                <a:latin typeface="+mn-lt"/>
                <a:ea typeface="+mn-ea"/>
                <a:cs typeface="+mn-cs"/>
              </a:defRPr>
            </a:lvl1pPr>
          </a:lstStyle>
          <a:p>
            <a:fld id="{57AF16DE-A0D5-4438-950F-5B1E159C2C28}" type="slidenum">
              <a:rPr lang="en-US" smtClean="0"/>
              <a:pPr/>
              <a:t>‹N°›</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8" name="Rectangle 7"/>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14400"/>
            <a:ext cx="7391401"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4282440" y="2214562"/>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B1A24CD3-204F-4468-8EE4-28A6668D006A}" type="datetimeFigureOut">
              <a:rPr lang="en-US" smtClean="0"/>
              <a:pPr/>
              <a:t>6/10/2014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AF16DE-A0D5-4438-950F-5B1E159C2C28}" type="slidenum">
              <a:rPr lang="en-US" smtClean="0"/>
              <a:pPr/>
              <a:t>‹N°›</a:t>
            </a:fld>
            <a:endParaRPr lang="en-US"/>
          </a:p>
        </p:txBody>
      </p:sp>
      <p:sp>
        <p:nvSpPr>
          <p:cNvPr id="9" name="Content Placeholder 2"/>
          <p:cNvSpPr>
            <a:spLocks noGrp="1"/>
          </p:cNvSpPr>
          <p:nvPr>
            <p:ph sz="half" idx="13"/>
          </p:nvPr>
        </p:nvSpPr>
        <p:spPr>
          <a:xfrm>
            <a:off x="4282440" y="4224973"/>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0" name="Content Placeholder 2"/>
          <p:cNvSpPr>
            <a:spLocks noGrp="1"/>
          </p:cNvSpPr>
          <p:nvPr>
            <p:ph sz="half" idx="14"/>
          </p:nvPr>
        </p:nvSpPr>
        <p:spPr>
          <a:xfrm>
            <a:off x="457200" y="2214563"/>
            <a:ext cx="3566160" cy="39116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8" name="Rectangle 7"/>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14400"/>
            <a:ext cx="7391401"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4282440" y="2214562"/>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B1A24CD3-204F-4468-8EE4-28A6668D006A}" type="datetimeFigureOut">
              <a:rPr lang="en-US" smtClean="0"/>
              <a:pPr/>
              <a:t>6/10/2014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AF16DE-A0D5-4438-950F-5B1E159C2C28}" type="slidenum">
              <a:rPr lang="en-US" smtClean="0"/>
              <a:pPr/>
              <a:t>‹N°›</a:t>
            </a:fld>
            <a:endParaRPr lang="en-US"/>
          </a:p>
        </p:txBody>
      </p:sp>
      <p:sp>
        <p:nvSpPr>
          <p:cNvPr id="9" name="Content Placeholder 2"/>
          <p:cNvSpPr>
            <a:spLocks noGrp="1"/>
          </p:cNvSpPr>
          <p:nvPr>
            <p:ph sz="half" idx="13"/>
          </p:nvPr>
        </p:nvSpPr>
        <p:spPr>
          <a:xfrm>
            <a:off x="4282440" y="4224973"/>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1" name="Content Placeholder 2"/>
          <p:cNvSpPr>
            <a:spLocks noGrp="1"/>
          </p:cNvSpPr>
          <p:nvPr>
            <p:ph sz="half" idx="14"/>
          </p:nvPr>
        </p:nvSpPr>
        <p:spPr>
          <a:xfrm>
            <a:off x="457200" y="2214562"/>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2" name="Content Placeholder 2"/>
          <p:cNvSpPr>
            <a:spLocks noGrp="1"/>
          </p:cNvSpPr>
          <p:nvPr>
            <p:ph sz="half" idx="15"/>
          </p:nvPr>
        </p:nvSpPr>
        <p:spPr>
          <a:xfrm>
            <a:off x="457200" y="4224973"/>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Rectangle 5"/>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B1A24CD3-204F-4468-8EE4-28A6668D006A}" type="datetimeFigureOut">
              <a:rPr lang="en-US" smtClean="0"/>
              <a:pPr/>
              <a:t>6/10/2014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7AF16DE-A0D5-4438-950F-5B1E159C2C28}" type="slidenum">
              <a:rPr lang="en-US" smtClean="0"/>
              <a:pPr/>
              <a:t>‹N°›</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p:cNvSpPr/>
          <p:nvPr/>
        </p:nvSpPr>
        <p:spPr>
          <a:xfrm>
            <a:off x="8148918" y="268288"/>
            <a:ext cx="718073"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B1A24CD3-204F-4468-8EE4-28A6668D006A}" type="datetimeFigureOut">
              <a:rPr lang="en-US" smtClean="0"/>
              <a:pPr/>
              <a:t>6/10/2014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7AF16DE-A0D5-4438-950F-5B1E159C2C28}" type="slidenum">
              <a:rPr lang="en-US" smtClean="0"/>
              <a:pPr/>
              <a:t>‹N°›</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8148918" y="268288"/>
            <a:ext cx="718073"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95082"/>
            <a:ext cx="3566160" cy="1035424"/>
          </a:xfrm>
        </p:spPr>
        <p:txBody>
          <a:bodyPr anchor="b"/>
          <a:lstStyle>
            <a:lvl1pPr algn="l">
              <a:defRPr sz="2800" b="0"/>
            </a:lvl1pPr>
          </a:lstStyle>
          <a:p>
            <a:r>
              <a:rPr lang="en-US" smtClean="0"/>
              <a:t>Click to edit Master title style</a:t>
            </a:r>
            <a:endParaRPr/>
          </a:p>
        </p:txBody>
      </p:sp>
      <p:sp>
        <p:nvSpPr>
          <p:cNvPr id="3" name="Content Placeholder 2"/>
          <p:cNvSpPr>
            <a:spLocks noGrp="1"/>
          </p:cNvSpPr>
          <p:nvPr>
            <p:ph idx="1"/>
          </p:nvPr>
        </p:nvSpPr>
        <p:spPr>
          <a:xfrm>
            <a:off x="4762052" y="990600"/>
            <a:ext cx="3566160" cy="5135563"/>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457199" y="2057400"/>
            <a:ext cx="3566160" cy="3657601"/>
          </a:xfrm>
        </p:spPr>
        <p:txBody>
          <a:bodyPr>
            <a:normAutofit/>
          </a:bodyPr>
          <a:lstStyle>
            <a:lvl1pPr marL="0" indent="0">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A24CD3-204F-4468-8EE4-28A6668D006A}" type="datetimeFigureOut">
              <a:rPr lang="en-US" smtClean="0"/>
              <a:pPr/>
              <a:t>6/10/2014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AF16DE-A0D5-4438-950F-5B1E159C2C28}" type="slidenum">
              <a:rPr lang="en-US" smtClean="0"/>
              <a:pPr/>
              <a:t>‹N°›</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8" name="Rectangle 7"/>
          <p:cNvSpPr/>
          <p:nvPr/>
        </p:nvSpPr>
        <p:spPr>
          <a:xfrm>
            <a:off x="4746811" y="268288"/>
            <a:ext cx="4114800"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95082"/>
            <a:ext cx="3566160" cy="1035424"/>
          </a:xfrm>
        </p:spPr>
        <p:txBody>
          <a:bodyPr anchor="b"/>
          <a:lstStyle>
            <a:lvl1pPr algn="l">
              <a:defRPr sz="2800" b="0"/>
            </a:lvl1pPr>
          </a:lstStyle>
          <a:p>
            <a:r>
              <a:rPr lang="en-US" smtClean="0"/>
              <a:t>Click to edit Master title style</a:t>
            </a:r>
            <a:endParaRPr/>
          </a:p>
        </p:txBody>
      </p:sp>
      <p:sp>
        <p:nvSpPr>
          <p:cNvPr id="4" name="Text Placeholder 3"/>
          <p:cNvSpPr>
            <a:spLocks noGrp="1"/>
          </p:cNvSpPr>
          <p:nvPr>
            <p:ph type="body" sz="half" idx="2"/>
          </p:nvPr>
        </p:nvSpPr>
        <p:spPr>
          <a:xfrm>
            <a:off x="457199" y="2057400"/>
            <a:ext cx="3566160" cy="3657601"/>
          </a:xfrm>
        </p:spPr>
        <p:txBody>
          <a:bodyPr>
            <a:normAutofit/>
          </a:bodyPr>
          <a:lstStyle>
            <a:lvl1pPr marL="0" indent="0">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161365" y="6124014"/>
            <a:ext cx="1752600" cy="365125"/>
          </a:xfrm>
        </p:spPr>
        <p:txBody>
          <a:bodyPr/>
          <a:lstStyle>
            <a:lvl1pPr algn="l">
              <a:defRPr/>
            </a:lvl1pPr>
          </a:lstStyle>
          <a:p>
            <a:fld id="{B1A24CD3-204F-4468-8EE4-28A6668D006A}" type="datetimeFigureOut">
              <a:rPr lang="en-US" smtClean="0"/>
              <a:pPr/>
              <a:t>6/10/2014</a:t>
            </a:fld>
            <a:endParaRPr lang="en-US"/>
          </a:p>
        </p:txBody>
      </p:sp>
      <p:sp>
        <p:nvSpPr>
          <p:cNvPr id="6" name="Footer Placeholder 5"/>
          <p:cNvSpPr>
            <a:spLocks noGrp="1"/>
          </p:cNvSpPr>
          <p:nvPr>
            <p:ph type="ftr" sz="quarter" idx="11"/>
          </p:nvPr>
        </p:nvSpPr>
        <p:spPr>
          <a:xfrm>
            <a:off x="174812" y="6356350"/>
            <a:ext cx="3863788" cy="365125"/>
          </a:xfrm>
        </p:spPr>
        <p:txBody>
          <a:bodyPr/>
          <a:lstStyle/>
          <a:p>
            <a:endParaRPr lang="en-US"/>
          </a:p>
        </p:txBody>
      </p:sp>
      <p:sp>
        <p:nvSpPr>
          <p:cNvPr id="7" name="Slide Number Placeholder 6"/>
          <p:cNvSpPr>
            <a:spLocks noGrp="1"/>
          </p:cNvSpPr>
          <p:nvPr>
            <p:ph type="sldNum" sz="quarter" idx="12"/>
          </p:nvPr>
        </p:nvSpPr>
        <p:spPr/>
        <p:txBody>
          <a:bodyPr/>
          <a:lstStyle/>
          <a:p>
            <a:fld id="{57AF16DE-A0D5-4438-950F-5B1E159C2C28}" type="slidenum">
              <a:rPr lang="en-US" smtClean="0"/>
              <a:pPr/>
              <a:t>‹N°›</a:t>
            </a:fld>
            <a:endParaRPr lang="en-US"/>
          </a:p>
        </p:txBody>
      </p:sp>
      <p:sp>
        <p:nvSpPr>
          <p:cNvPr id="10" name="Picture Placeholder 9"/>
          <p:cNvSpPr>
            <a:spLocks noGrp="1"/>
          </p:cNvSpPr>
          <p:nvPr>
            <p:ph type="pic" sz="quarter" idx="13"/>
          </p:nvPr>
        </p:nvSpPr>
        <p:spPr>
          <a:xfrm>
            <a:off x="4760258" y="990600"/>
            <a:ext cx="4096512" cy="5611813"/>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sp>
        <p:nvSpPr>
          <p:cNvPr id="8" name="Rectangle 7"/>
          <p:cNvSpPr/>
          <p:nvPr/>
        </p:nvSpPr>
        <p:spPr>
          <a:xfrm>
            <a:off x="7216775" y="268288"/>
            <a:ext cx="1639457" cy="36393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8788" y="4267200"/>
            <a:ext cx="6477000" cy="566738"/>
          </a:xfrm>
        </p:spPr>
        <p:txBody>
          <a:bodyPr anchor="b"/>
          <a:lstStyle>
            <a:lvl1pPr algn="l">
              <a:defRPr sz="2800" b="0"/>
            </a:lvl1pPr>
          </a:lstStyle>
          <a:p>
            <a:r>
              <a:rPr lang="en-US" smtClean="0"/>
              <a:t>Click to edit Master title style</a:t>
            </a:r>
            <a:endParaRPr/>
          </a:p>
        </p:txBody>
      </p:sp>
      <p:sp>
        <p:nvSpPr>
          <p:cNvPr id="3" name="Picture Placeholder 2"/>
          <p:cNvSpPr>
            <a:spLocks noGrp="1"/>
          </p:cNvSpPr>
          <p:nvPr>
            <p:ph type="pic" idx="1"/>
          </p:nvPr>
        </p:nvSpPr>
        <p:spPr>
          <a:xfrm>
            <a:off x="269874" y="268288"/>
            <a:ext cx="6858000" cy="36393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58788" y="4840941"/>
            <a:ext cx="6475412" cy="1304271"/>
          </a:xfrm>
        </p:spPr>
        <p:txBody>
          <a:bodyPr>
            <a:normAutofit/>
          </a:bodyPr>
          <a:lstStyle>
            <a:lvl1pPr marL="0" indent="0">
              <a:spcBef>
                <a:spcPts val="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A24CD3-204F-4468-8EE4-28A6668D006A}" type="datetimeFigureOut">
              <a:rPr lang="en-US" smtClean="0"/>
              <a:pPr/>
              <a:t>6/10/2014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AF16DE-A0D5-4438-950F-5B1E159C2C28}" type="slidenum">
              <a:rPr lang="en-US" smtClean="0"/>
              <a:pPr/>
              <a:t>‹N°›</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4 Pictures with Caption">
    <p:spTree>
      <p:nvGrpSpPr>
        <p:cNvPr id="1" name=""/>
        <p:cNvGrpSpPr/>
        <p:nvPr/>
      </p:nvGrpSpPr>
      <p:grpSpPr>
        <a:xfrm>
          <a:off x="0" y="0"/>
          <a:ext cx="0" cy="0"/>
          <a:chOff x="0" y="0"/>
          <a:chExt cx="0" cy="0"/>
        </a:xfrm>
      </p:grpSpPr>
      <p:sp>
        <p:nvSpPr>
          <p:cNvPr id="8" name="Rectangle 7"/>
          <p:cNvSpPr/>
          <p:nvPr/>
        </p:nvSpPr>
        <p:spPr>
          <a:xfrm>
            <a:off x="8135471" y="268288"/>
            <a:ext cx="720761" cy="36393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8788" y="4267200"/>
            <a:ext cx="6477000" cy="566738"/>
          </a:xfrm>
        </p:spPr>
        <p:txBody>
          <a:bodyPr anchor="b"/>
          <a:lstStyle>
            <a:lvl1pPr algn="l">
              <a:defRPr sz="2800" b="0"/>
            </a:lvl1pPr>
          </a:lstStyle>
          <a:p>
            <a:r>
              <a:rPr lang="en-US" smtClean="0"/>
              <a:t>Click to edit Master title style</a:t>
            </a:r>
            <a:endParaRPr/>
          </a:p>
        </p:txBody>
      </p:sp>
      <p:sp>
        <p:nvSpPr>
          <p:cNvPr id="3" name="Picture Placeholder 2"/>
          <p:cNvSpPr>
            <a:spLocks noGrp="1"/>
          </p:cNvSpPr>
          <p:nvPr>
            <p:ph type="pic" idx="1"/>
          </p:nvPr>
        </p:nvSpPr>
        <p:spPr>
          <a:xfrm>
            <a:off x="269874" y="268288"/>
            <a:ext cx="3006726" cy="36393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58788" y="4840941"/>
            <a:ext cx="6475412" cy="1304271"/>
          </a:xfrm>
        </p:spPr>
        <p:txBody>
          <a:bodyPr>
            <a:normAutofit/>
          </a:bodyPr>
          <a:lstStyle>
            <a:lvl1pPr marL="0" indent="0">
              <a:spcBef>
                <a:spcPts val="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A24CD3-204F-4468-8EE4-28A6668D006A}" type="datetimeFigureOut">
              <a:rPr lang="en-US" smtClean="0"/>
              <a:pPr/>
              <a:t>6/10/2014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AF16DE-A0D5-4438-950F-5B1E159C2C28}" type="slidenum">
              <a:rPr lang="en-US" smtClean="0"/>
              <a:pPr/>
              <a:t>‹N°›</a:t>
            </a:fld>
            <a:endParaRPr lang="en-US"/>
          </a:p>
        </p:txBody>
      </p:sp>
      <p:sp>
        <p:nvSpPr>
          <p:cNvPr id="10" name="Picture Placeholder 2"/>
          <p:cNvSpPr>
            <a:spLocks noGrp="1"/>
          </p:cNvSpPr>
          <p:nvPr>
            <p:ph type="pic" idx="13"/>
          </p:nvPr>
        </p:nvSpPr>
        <p:spPr>
          <a:xfrm>
            <a:off x="3352800" y="268288"/>
            <a:ext cx="4701988" cy="177566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11" name="Picture Placeholder 2"/>
          <p:cNvSpPr>
            <a:spLocks noGrp="1"/>
          </p:cNvSpPr>
          <p:nvPr>
            <p:ph type="pic" idx="14"/>
          </p:nvPr>
        </p:nvSpPr>
        <p:spPr>
          <a:xfrm>
            <a:off x="3352800" y="2131935"/>
            <a:ext cx="2304288" cy="177566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12" name="Picture Placeholder 2"/>
          <p:cNvSpPr>
            <a:spLocks noGrp="1"/>
          </p:cNvSpPr>
          <p:nvPr>
            <p:ph type="pic" idx="15"/>
          </p:nvPr>
        </p:nvSpPr>
        <p:spPr>
          <a:xfrm>
            <a:off x="5750500" y="2131935"/>
            <a:ext cx="2304288" cy="177566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Rectangle 6"/>
          <p:cNvSpPr/>
          <p:nvPr/>
        </p:nvSpPr>
        <p:spPr>
          <a:xfrm>
            <a:off x="7212106" y="268288"/>
            <a:ext cx="1645920"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B1A24CD3-204F-4468-8EE4-28A6668D006A}" type="datetimeFigureOut">
              <a:rPr lang="en-US" smtClean="0"/>
              <a:pPr/>
              <a:t>6/10/2014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AF16DE-A0D5-4438-950F-5B1E159C2C28}" type="slidenum">
              <a:rPr lang="en-US" smtClean="0"/>
              <a:pPr/>
              <a:t>‹N°›</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8148918" y="268288"/>
            <a:ext cx="718073"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543799" y="1035424"/>
            <a:ext cx="1322295" cy="5090739"/>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457200" y="1035424"/>
            <a:ext cx="6019800" cy="5109789"/>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B1A24CD3-204F-4468-8EE4-28A6668D006A}" type="datetimeFigureOut">
              <a:rPr lang="en-US" smtClean="0"/>
              <a:pPr/>
              <a:t>6/10/2014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AF16DE-A0D5-4438-950F-5B1E159C2C28}" type="slidenum">
              <a:rPr lang="en-US" smtClean="0"/>
              <a:pPr/>
              <a:t>‹N°›</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7212106" y="268288"/>
            <a:ext cx="1645920"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a:xfrm>
            <a:off x="7212106" y="6356350"/>
            <a:ext cx="1752600" cy="365125"/>
          </a:xfrm>
        </p:spPr>
        <p:txBody>
          <a:bodyPr/>
          <a:lstStyle/>
          <a:p>
            <a:fld id="{B1A24CD3-204F-4468-8EE4-28A6668D006A}" type="datetimeFigureOut">
              <a:rPr lang="en-US" smtClean="0"/>
              <a:pPr/>
              <a:t>6/10/2014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AF16DE-A0D5-4438-950F-5B1E159C2C28}" type="slidenum">
              <a:rPr lang="en-US" smtClean="0"/>
              <a:pPr/>
              <a:t>‹N°›</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7" name="Rectangle 6"/>
          <p:cNvSpPr/>
          <p:nvPr/>
        </p:nvSpPr>
        <p:spPr>
          <a:xfrm>
            <a:off x="3186953" y="268288"/>
            <a:ext cx="5669280" cy="25603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a:off x="3200399" y="4171950"/>
            <a:ext cx="5457919" cy="1085850"/>
          </a:xfrm>
        </p:spPr>
        <p:txBody>
          <a:bodyPr>
            <a:normAutofit/>
          </a:bodyPr>
          <a:lstStyle>
            <a:lvl1pPr>
              <a:defRPr sz="4600"/>
            </a:lvl1pPr>
          </a:lstStyle>
          <a:p>
            <a:r>
              <a:rPr lang="en-US" smtClean="0"/>
              <a:t>Click to edit Master title style</a:t>
            </a:r>
            <a:endParaRPr/>
          </a:p>
        </p:txBody>
      </p:sp>
      <p:sp>
        <p:nvSpPr>
          <p:cNvPr id="3" name="Subtitle 2"/>
          <p:cNvSpPr>
            <a:spLocks noGrp="1"/>
          </p:cNvSpPr>
          <p:nvPr>
            <p:ph type="subTitle" idx="1"/>
          </p:nvPr>
        </p:nvSpPr>
        <p:spPr>
          <a:xfrm>
            <a:off x="3200401" y="5257799"/>
            <a:ext cx="5457918" cy="618565"/>
          </a:xfrm>
        </p:spPr>
        <p:txBody>
          <a:bodyPr>
            <a:normAutofit/>
          </a:bodyPr>
          <a:lstStyle>
            <a:lvl1pPr marL="0" indent="0" algn="l">
              <a:spcBef>
                <a:spcPct val="0"/>
              </a:spcBef>
              <a:buNone/>
              <a:defRPr sz="1600">
                <a:solidFill>
                  <a:schemeClr val="tx2"/>
                </a:solidFill>
              </a:defRPr>
            </a:lvl1pPr>
            <a:lvl2pPr marL="457200" indent="0" algn="ctr">
              <a:spcBef>
                <a:spcPct val="0"/>
              </a:spcBef>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a:off x="3276600" y="389965"/>
            <a:ext cx="5499847" cy="365125"/>
          </a:xfrm>
        </p:spPr>
        <p:txBody>
          <a:bodyPr/>
          <a:lstStyle>
            <a:lvl1pPr>
              <a:defRPr sz="2200" b="0" baseline="0">
                <a:solidFill>
                  <a:schemeClr val="bg1"/>
                </a:solidFill>
              </a:defRPr>
            </a:lvl1pPr>
          </a:lstStyle>
          <a:p>
            <a:fld id="{B1A24CD3-204F-4468-8EE4-28A6668D006A}" type="datetimeFigureOut">
              <a:rPr lang="en-US" smtClean="0"/>
              <a:pPr/>
              <a:t>6/10/2014</a:t>
            </a:fld>
            <a:endParaRPr lang="en-US"/>
          </a:p>
        </p:txBody>
      </p:sp>
      <p:sp>
        <p:nvSpPr>
          <p:cNvPr id="5" name="Footer Placeholder 4"/>
          <p:cNvSpPr>
            <a:spLocks noGrp="1"/>
          </p:cNvSpPr>
          <p:nvPr>
            <p:ph type="ftr" sz="quarter" idx="11"/>
          </p:nvPr>
        </p:nvSpPr>
        <p:spPr>
          <a:xfrm>
            <a:off x="3213847" y="6356350"/>
            <a:ext cx="4734112" cy="365125"/>
          </a:xfrm>
        </p:spPr>
        <p:txBody>
          <a:bodyPr/>
          <a:lstStyle/>
          <a:p>
            <a:endParaRPr lang="en-US"/>
          </a:p>
        </p:txBody>
      </p:sp>
      <p:sp>
        <p:nvSpPr>
          <p:cNvPr id="6" name="Slide Number Placeholder 5"/>
          <p:cNvSpPr>
            <a:spLocks noGrp="1"/>
          </p:cNvSpPr>
          <p:nvPr>
            <p:ph type="sldNum" sz="quarter" idx="12"/>
          </p:nvPr>
        </p:nvSpPr>
        <p:spPr>
          <a:xfrm>
            <a:off x="8265459" y="6356350"/>
            <a:ext cx="685800" cy="365125"/>
          </a:xfrm>
        </p:spPr>
        <p:txBody>
          <a:bodyPr vert="horz" lIns="91440" tIns="45720" rIns="91440" bIns="45720" rtlCol="0" anchor="ctr"/>
          <a:lstStyle>
            <a:lvl1pPr marL="0" algn="r" defTabSz="914400" rtl="0" eaLnBrk="1" latinLnBrk="0" hangingPunct="1">
              <a:defRPr sz="1100" b="1" kern="1200">
                <a:solidFill>
                  <a:schemeClr val="tx2">
                    <a:lumMod val="60000"/>
                    <a:lumOff val="40000"/>
                  </a:schemeClr>
                </a:solidFill>
                <a:latin typeface="+mn-lt"/>
                <a:ea typeface="+mn-ea"/>
                <a:cs typeface="+mn-cs"/>
              </a:defRPr>
            </a:lvl1pPr>
          </a:lstStyle>
          <a:p>
            <a:fld id="{57AF16DE-A0D5-4438-950F-5B1E159C2C28}" type="slidenum">
              <a:rPr lang="en-US" smtClean="0"/>
              <a:pPr/>
              <a:t>‹N°›</a:t>
            </a:fld>
            <a:endParaRPr lang="en-US"/>
          </a:p>
        </p:txBody>
      </p:sp>
      <p:sp>
        <p:nvSpPr>
          <p:cNvPr id="9" name="Picture Placeholder 8"/>
          <p:cNvSpPr>
            <a:spLocks noGrp="1"/>
          </p:cNvSpPr>
          <p:nvPr>
            <p:ph type="pic" sz="quarter" idx="13"/>
          </p:nvPr>
        </p:nvSpPr>
        <p:spPr>
          <a:xfrm>
            <a:off x="3200400" y="2877671"/>
            <a:ext cx="5646867" cy="1280160"/>
          </a:xfrm>
        </p:spPr>
        <p:txBody>
          <a:bodyPr/>
          <a:lstStyle>
            <a:lvl1pPr>
              <a:buNone/>
              <a:defRPr/>
            </a:lvl1pPr>
          </a:lstStyle>
          <a:p>
            <a:r>
              <a:rPr lang="en-US" smtClean="0"/>
              <a:t>Drag picture to placeholder or click icon to add</a:t>
            </a:r>
            <a:endParaRPr/>
          </a:p>
        </p:txBody>
      </p:sp>
      <p:sp>
        <p:nvSpPr>
          <p:cNvPr id="10" name="Rectangle 9"/>
          <p:cNvSpPr/>
          <p:nvPr/>
        </p:nvSpPr>
        <p:spPr>
          <a:xfrm>
            <a:off x="268940" y="268288"/>
            <a:ext cx="182880" cy="388685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Content, and Picture">
    <p:spTree>
      <p:nvGrpSpPr>
        <p:cNvPr id="1" name=""/>
        <p:cNvGrpSpPr/>
        <p:nvPr/>
      </p:nvGrpSpPr>
      <p:grpSpPr>
        <a:xfrm>
          <a:off x="0" y="0"/>
          <a:ext cx="0" cy="0"/>
          <a:chOff x="0" y="0"/>
          <a:chExt cx="0" cy="0"/>
        </a:xfrm>
      </p:grpSpPr>
      <p:sp>
        <p:nvSpPr>
          <p:cNvPr id="7" name="Rectangle 6"/>
          <p:cNvSpPr/>
          <p:nvPr/>
        </p:nvSpPr>
        <p:spPr>
          <a:xfrm>
            <a:off x="269875" y="268288"/>
            <a:ext cx="1645920"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178423" y="914400"/>
            <a:ext cx="6508377" cy="1143000"/>
          </a:xfrm>
        </p:spPr>
        <p:txBody>
          <a:bodyPr/>
          <a:lstStyle/>
          <a:p>
            <a:r>
              <a:rPr lang="en-US" smtClean="0"/>
              <a:t>Click to edit Master title style</a:t>
            </a:r>
            <a:endParaRPr/>
          </a:p>
        </p:txBody>
      </p:sp>
      <p:sp>
        <p:nvSpPr>
          <p:cNvPr id="3" name="Content Placeholder 2"/>
          <p:cNvSpPr>
            <a:spLocks noGrp="1"/>
          </p:cNvSpPr>
          <p:nvPr>
            <p:ph idx="1"/>
          </p:nvPr>
        </p:nvSpPr>
        <p:spPr>
          <a:xfrm>
            <a:off x="2178423" y="2209800"/>
            <a:ext cx="6508377" cy="3916363"/>
          </a:xfrm>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a:xfrm>
            <a:off x="7212106" y="6356350"/>
            <a:ext cx="1752600" cy="365125"/>
          </a:xfrm>
        </p:spPr>
        <p:txBody>
          <a:bodyPr/>
          <a:lstStyle/>
          <a:p>
            <a:fld id="{B1A24CD3-204F-4468-8EE4-28A6668D006A}" type="datetimeFigureOut">
              <a:rPr lang="en-US" smtClean="0"/>
              <a:pPr/>
              <a:t>6/10/2014</a:t>
            </a:fld>
            <a:endParaRPr lang="en-US"/>
          </a:p>
        </p:txBody>
      </p:sp>
      <p:sp>
        <p:nvSpPr>
          <p:cNvPr id="5" name="Footer Placeholder 4"/>
          <p:cNvSpPr>
            <a:spLocks noGrp="1"/>
          </p:cNvSpPr>
          <p:nvPr>
            <p:ph type="ftr" sz="quarter" idx="11"/>
          </p:nvPr>
        </p:nvSpPr>
        <p:spPr>
          <a:xfrm>
            <a:off x="2178423" y="6356350"/>
            <a:ext cx="4926852" cy="365125"/>
          </a:xfrm>
        </p:spPr>
        <p:txBody>
          <a:bodyPr/>
          <a:lstStyle/>
          <a:p>
            <a:endParaRPr lang="en-US"/>
          </a:p>
        </p:txBody>
      </p:sp>
      <p:sp>
        <p:nvSpPr>
          <p:cNvPr id="6" name="Slide Number Placeholder 5"/>
          <p:cNvSpPr>
            <a:spLocks noGrp="1"/>
          </p:cNvSpPr>
          <p:nvPr>
            <p:ph type="sldNum" sz="quarter" idx="12"/>
          </p:nvPr>
        </p:nvSpPr>
        <p:spPr>
          <a:xfrm>
            <a:off x="331694" y="361016"/>
            <a:ext cx="506506" cy="365125"/>
          </a:xfrm>
        </p:spPr>
        <p:txBody>
          <a:bodyPr/>
          <a:lstStyle/>
          <a:p>
            <a:fld id="{57AF16DE-A0D5-4438-950F-5B1E159C2C28}" type="slidenum">
              <a:rPr lang="en-US" smtClean="0"/>
              <a:pPr/>
              <a:t>‹N°›</a:t>
            </a:fld>
            <a:endParaRPr lang="en-US"/>
          </a:p>
        </p:txBody>
      </p:sp>
      <p:sp>
        <p:nvSpPr>
          <p:cNvPr id="9" name="Picture Placeholder 8"/>
          <p:cNvSpPr>
            <a:spLocks noGrp="1"/>
          </p:cNvSpPr>
          <p:nvPr>
            <p:ph type="pic" sz="quarter" idx="13"/>
          </p:nvPr>
        </p:nvSpPr>
        <p:spPr>
          <a:xfrm>
            <a:off x="269875" y="1976718"/>
            <a:ext cx="1645920" cy="4625788"/>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7758952" y="268288"/>
            <a:ext cx="1099073" cy="635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209801" y="3429000"/>
            <a:ext cx="4966446" cy="1398494"/>
          </a:xfrm>
        </p:spPr>
        <p:txBody>
          <a:bodyPr anchor="b" anchorCtr="0"/>
          <a:lstStyle>
            <a:lvl1pPr algn="r">
              <a:defRPr sz="4600" b="0" cap="none" baseline="0"/>
            </a:lvl1pPr>
          </a:lstStyle>
          <a:p>
            <a:r>
              <a:rPr lang="en-US" smtClean="0"/>
              <a:t>Click to edit Master title style</a:t>
            </a:r>
            <a:endParaRPr/>
          </a:p>
        </p:txBody>
      </p:sp>
      <p:sp>
        <p:nvSpPr>
          <p:cNvPr id="3" name="Text Placeholder 2"/>
          <p:cNvSpPr>
            <a:spLocks noGrp="1"/>
          </p:cNvSpPr>
          <p:nvPr>
            <p:ph type="body" idx="1"/>
          </p:nvPr>
        </p:nvSpPr>
        <p:spPr>
          <a:xfrm>
            <a:off x="2209801" y="4824414"/>
            <a:ext cx="4966446" cy="1320800"/>
          </a:xfrm>
        </p:spPr>
        <p:txBody>
          <a:bodyPr anchor="t" anchorCtr="0">
            <a:normAutofit/>
          </a:bodyPr>
          <a:lstStyle>
            <a:lvl1pPr marL="0" indent="0" algn="r">
              <a:spcBef>
                <a:spcPts val="0"/>
              </a:spcBef>
              <a:buNone/>
              <a:defRPr sz="16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5562600" y="6356350"/>
            <a:ext cx="1622612" cy="365125"/>
          </a:xfrm>
        </p:spPr>
        <p:txBody>
          <a:bodyPr/>
          <a:lstStyle/>
          <a:p>
            <a:fld id="{B1A24CD3-204F-4468-8EE4-28A6668D006A}" type="datetimeFigureOut">
              <a:rPr lang="en-US" smtClean="0"/>
              <a:pPr/>
              <a:t>6/10/2014</a:t>
            </a:fld>
            <a:endParaRPr lang="en-US"/>
          </a:p>
        </p:txBody>
      </p:sp>
      <p:sp>
        <p:nvSpPr>
          <p:cNvPr id="5" name="Footer Placeholder 4"/>
          <p:cNvSpPr>
            <a:spLocks noGrp="1"/>
          </p:cNvSpPr>
          <p:nvPr>
            <p:ph type="ftr" sz="quarter" idx="11"/>
          </p:nvPr>
        </p:nvSpPr>
        <p:spPr>
          <a:xfrm>
            <a:off x="174812" y="6356350"/>
            <a:ext cx="5311588" cy="365125"/>
          </a:xfrm>
        </p:spPr>
        <p:txBody>
          <a:bodyPr/>
          <a:lstStyle/>
          <a:p>
            <a:endParaRPr lang="en-US"/>
          </a:p>
        </p:txBody>
      </p:sp>
      <p:sp>
        <p:nvSpPr>
          <p:cNvPr id="6" name="Slide Number Placeholder 5"/>
          <p:cNvSpPr>
            <a:spLocks noGrp="1"/>
          </p:cNvSpPr>
          <p:nvPr>
            <p:ph type="sldNum" sz="quarter" idx="12"/>
          </p:nvPr>
        </p:nvSpPr>
        <p:spPr/>
        <p:txBody>
          <a:bodyPr/>
          <a:lstStyle/>
          <a:p>
            <a:fld id="{57AF16DE-A0D5-4438-950F-5B1E159C2C28}" type="slidenum">
              <a:rPr lang="en-US" smtClean="0"/>
              <a:pPr/>
              <a:t>‹N°›</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ection with Picture">
    <p:spTree>
      <p:nvGrpSpPr>
        <p:cNvPr id="1" name=""/>
        <p:cNvGrpSpPr/>
        <p:nvPr/>
      </p:nvGrpSpPr>
      <p:grpSpPr>
        <a:xfrm>
          <a:off x="0" y="0"/>
          <a:ext cx="0" cy="0"/>
          <a:chOff x="0" y="0"/>
          <a:chExt cx="0" cy="0"/>
        </a:xfrm>
      </p:grpSpPr>
      <p:sp>
        <p:nvSpPr>
          <p:cNvPr id="7" name="Rectangle 6"/>
          <p:cNvSpPr/>
          <p:nvPr/>
        </p:nvSpPr>
        <p:spPr>
          <a:xfrm>
            <a:off x="269875" y="4773706"/>
            <a:ext cx="2971800" cy="184458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720354" y="3429001"/>
            <a:ext cx="4966446" cy="1398494"/>
          </a:xfrm>
        </p:spPr>
        <p:txBody>
          <a:bodyPr anchor="b" anchorCtr="0"/>
          <a:lstStyle>
            <a:lvl1pPr algn="r">
              <a:defRPr sz="4600" b="0" cap="none" baseline="0"/>
            </a:lvl1pPr>
          </a:lstStyle>
          <a:p>
            <a:r>
              <a:rPr lang="en-US" smtClean="0"/>
              <a:t>Click to edit Master title style</a:t>
            </a:r>
            <a:endParaRPr/>
          </a:p>
        </p:txBody>
      </p:sp>
      <p:sp>
        <p:nvSpPr>
          <p:cNvPr id="3" name="Text Placeholder 2"/>
          <p:cNvSpPr>
            <a:spLocks noGrp="1"/>
          </p:cNvSpPr>
          <p:nvPr>
            <p:ph type="body" idx="1"/>
          </p:nvPr>
        </p:nvSpPr>
        <p:spPr>
          <a:xfrm>
            <a:off x="3720354" y="4824414"/>
            <a:ext cx="4966446" cy="1320800"/>
          </a:xfrm>
        </p:spPr>
        <p:txBody>
          <a:bodyPr anchor="t" anchorCtr="0">
            <a:normAutofit/>
          </a:bodyPr>
          <a:lstStyle>
            <a:lvl1pPr marL="0" indent="0" algn="r">
              <a:spcBef>
                <a:spcPts val="0"/>
              </a:spcBef>
              <a:buNone/>
              <a:defRPr sz="16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12"/>
          </p:nvPr>
        </p:nvSpPr>
        <p:spPr>
          <a:xfrm>
            <a:off x="351212" y="6104965"/>
            <a:ext cx="506506" cy="365125"/>
          </a:xfrm>
        </p:spPr>
        <p:txBody>
          <a:bodyPr/>
          <a:lstStyle/>
          <a:p>
            <a:fld id="{57AF16DE-A0D5-4438-950F-5B1E159C2C28}" type="slidenum">
              <a:rPr lang="en-US" smtClean="0"/>
              <a:pPr/>
              <a:t>‹N°›</a:t>
            </a:fld>
            <a:endParaRPr lang="en-US"/>
          </a:p>
        </p:txBody>
      </p:sp>
      <p:sp>
        <p:nvSpPr>
          <p:cNvPr id="9" name="Picture Placeholder 8"/>
          <p:cNvSpPr>
            <a:spLocks noGrp="1"/>
          </p:cNvSpPr>
          <p:nvPr>
            <p:ph type="pic" sz="quarter" idx="13"/>
          </p:nvPr>
        </p:nvSpPr>
        <p:spPr>
          <a:xfrm>
            <a:off x="269874" y="268288"/>
            <a:ext cx="2971800" cy="4438650"/>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14400"/>
            <a:ext cx="7391401"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457200" y="2214563"/>
            <a:ext cx="3566160" cy="39116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282440" y="2214563"/>
            <a:ext cx="3566160" cy="39116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B1A24CD3-204F-4468-8EE4-28A6668D006A}" type="datetimeFigureOut">
              <a:rPr lang="en-US" smtClean="0"/>
              <a:pPr/>
              <a:t>6/10/2014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AF16DE-A0D5-4438-950F-5B1E159C2C28}" type="slidenum">
              <a:rPr lang="en-US" smtClean="0"/>
              <a:pPr/>
              <a:t>‹N°›</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14400"/>
            <a:ext cx="7388352" cy="1143000"/>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457200" y="2054132"/>
            <a:ext cx="3566160" cy="639762"/>
          </a:xfrm>
        </p:spPr>
        <p:txBody>
          <a:bodyPr anchor="b">
            <a:noAutofit/>
          </a:bodyPr>
          <a:lstStyle>
            <a:lvl1pPr marL="0" indent="0" algn="ctr">
              <a:spcBef>
                <a:spcPct val="0"/>
              </a:spcBef>
              <a:buNone/>
              <a:defRPr sz="20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689411"/>
            <a:ext cx="3566160" cy="3436751"/>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279391" y="2054132"/>
            <a:ext cx="3566160" cy="639762"/>
          </a:xfrm>
        </p:spPr>
        <p:txBody>
          <a:bodyPr anchor="b">
            <a:noAutofit/>
          </a:bodyPr>
          <a:lstStyle>
            <a:lvl1pPr marL="0" indent="0" algn="ctr">
              <a:spcBef>
                <a:spcPct val="0"/>
              </a:spcBef>
              <a:buNone/>
              <a:defRPr sz="20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279391" y="2689411"/>
            <a:ext cx="3566160" cy="3436751"/>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B1A24CD3-204F-4468-8EE4-28A6668D006A}" type="datetimeFigureOut">
              <a:rPr lang="en-US" smtClean="0"/>
              <a:pPr/>
              <a:t>6/10/2014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7AF16DE-A0D5-4438-950F-5B1E159C2C28}" type="slidenum">
              <a:rPr lang="en-US" smtClean="0"/>
              <a:pPr/>
              <a:t>‹N°›</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8" name="Rectangle 7"/>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14400"/>
            <a:ext cx="7391401"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457199" y="2214562"/>
            <a:ext cx="7396163"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B1A24CD3-204F-4468-8EE4-28A6668D006A}" type="datetimeFigureOut">
              <a:rPr lang="en-US" smtClean="0"/>
              <a:pPr/>
              <a:t>6/10/2014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AF16DE-A0D5-4438-950F-5B1E159C2C28}" type="slidenum">
              <a:rPr lang="en-US" smtClean="0"/>
              <a:pPr/>
              <a:t>‹N°›</a:t>
            </a:fld>
            <a:endParaRPr lang="en-US"/>
          </a:p>
        </p:txBody>
      </p:sp>
      <p:sp>
        <p:nvSpPr>
          <p:cNvPr id="9" name="Content Placeholder 2"/>
          <p:cNvSpPr>
            <a:spLocks noGrp="1"/>
          </p:cNvSpPr>
          <p:nvPr>
            <p:ph sz="half" idx="13"/>
          </p:nvPr>
        </p:nvSpPr>
        <p:spPr>
          <a:xfrm>
            <a:off x="457199" y="4224973"/>
            <a:ext cx="7396163"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199" y="914400"/>
            <a:ext cx="6508377" cy="1143000"/>
          </a:xfrm>
          <a:prstGeom prst="rect">
            <a:avLst/>
          </a:prstGeom>
        </p:spPr>
        <p:txBody>
          <a:bodyPr vert="horz" lIns="91440" tIns="45720" rIns="91440" bIns="45720"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457199" y="2209800"/>
            <a:ext cx="6508377" cy="39163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7198659" y="6356350"/>
            <a:ext cx="1752600" cy="365125"/>
          </a:xfrm>
          <a:prstGeom prst="rect">
            <a:avLst/>
          </a:prstGeom>
        </p:spPr>
        <p:txBody>
          <a:bodyPr vert="horz" lIns="91440" tIns="45720" rIns="91440" bIns="45720" rtlCol="0" anchor="ctr"/>
          <a:lstStyle>
            <a:lvl1pPr algn="r">
              <a:defRPr sz="1100" b="1">
                <a:solidFill>
                  <a:schemeClr val="tx2">
                    <a:lumMod val="60000"/>
                    <a:lumOff val="40000"/>
                  </a:schemeClr>
                </a:solidFill>
              </a:defRPr>
            </a:lvl1pPr>
          </a:lstStyle>
          <a:p>
            <a:fld id="{B1A24CD3-204F-4468-8EE4-28A6668D006A}" type="datetimeFigureOut">
              <a:rPr lang="en-US" smtClean="0"/>
              <a:pPr/>
              <a:t>6/10/2014</a:t>
            </a:fld>
            <a:endParaRPr lang="en-US"/>
          </a:p>
        </p:txBody>
      </p:sp>
      <p:sp>
        <p:nvSpPr>
          <p:cNvPr id="5" name="Footer Placeholder 4"/>
          <p:cNvSpPr>
            <a:spLocks noGrp="1"/>
          </p:cNvSpPr>
          <p:nvPr>
            <p:ph type="ftr" sz="quarter" idx="3"/>
          </p:nvPr>
        </p:nvSpPr>
        <p:spPr>
          <a:xfrm>
            <a:off x="174812" y="6356350"/>
            <a:ext cx="6007100" cy="365125"/>
          </a:xfrm>
          <a:prstGeom prst="rect">
            <a:avLst/>
          </a:prstGeom>
        </p:spPr>
        <p:txBody>
          <a:bodyPr vert="horz" lIns="91440" tIns="45720" rIns="91440" bIns="45720" rtlCol="0" anchor="ctr"/>
          <a:lstStyle>
            <a:lvl1pPr algn="l">
              <a:defRPr sz="1100" b="1">
                <a:solidFill>
                  <a:schemeClr val="tx2">
                    <a:lumMod val="60000"/>
                    <a:lumOff val="40000"/>
                  </a:schemeClr>
                </a:solidFill>
              </a:defRPr>
            </a:lvl1pPr>
          </a:lstStyle>
          <a:p>
            <a:endParaRPr lang="en-US"/>
          </a:p>
        </p:txBody>
      </p:sp>
      <p:sp>
        <p:nvSpPr>
          <p:cNvPr id="6" name="Slide Number Placeholder 5"/>
          <p:cNvSpPr>
            <a:spLocks noGrp="1"/>
          </p:cNvSpPr>
          <p:nvPr>
            <p:ph type="sldNum" sz="quarter" idx="4"/>
          </p:nvPr>
        </p:nvSpPr>
        <p:spPr>
          <a:xfrm>
            <a:off x="8256494" y="361016"/>
            <a:ext cx="506506" cy="365125"/>
          </a:xfrm>
          <a:prstGeom prst="rect">
            <a:avLst/>
          </a:prstGeom>
        </p:spPr>
        <p:txBody>
          <a:bodyPr vert="horz" lIns="91440" tIns="45720" rIns="91440" bIns="45720" rtlCol="0" anchor="ctr"/>
          <a:lstStyle>
            <a:lvl1pPr algn="r">
              <a:defRPr sz="2200" b="1">
                <a:solidFill>
                  <a:schemeClr val="bg1"/>
                </a:solidFill>
              </a:defRPr>
            </a:lvl1pPr>
          </a:lstStyle>
          <a:p>
            <a:fld id="{57AF16DE-A0D5-4438-950F-5B1E159C2C28}" type="slidenum">
              <a:rPr lang="en-US" smtClean="0"/>
              <a:pPr/>
              <a:t>‹N°›</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Lst>
  <p:txStyles>
    <p:titleStyle>
      <a:lvl1pPr algn="l" defTabSz="914400" rtl="0" eaLnBrk="1" latinLnBrk="0" hangingPunct="1">
        <a:spcBef>
          <a:spcPct val="0"/>
        </a:spcBef>
        <a:buNone/>
        <a:defRPr sz="3600" kern="1200">
          <a:solidFill>
            <a:schemeClr val="accent1"/>
          </a:solidFill>
          <a:latin typeface="+mj-lt"/>
          <a:ea typeface="+mj-ea"/>
          <a:cs typeface="+mj-cs"/>
        </a:defRPr>
      </a:lvl1pPr>
    </p:titleStyle>
    <p:bodyStyle>
      <a:lvl1pPr marL="228600" indent="-228600" algn="l" defTabSz="914400" rtl="0" eaLnBrk="1" latinLnBrk="0" hangingPunct="1">
        <a:spcBef>
          <a:spcPts val="1800"/>
        </a:spcBef>
        <a:buClr>
          <a:schemeClr val="accent1"/>
        </a:buClr>
        <a:buSzPct val="100000"/>
        <a:buFont typeface="Wingdings 2" pitchFamily="18" charset="2"/>
        <a:buChar char="¡"/>
        <a:defRPr sz="2000" kern="1200">
          <a:solidFill>
            <a:schemeClr val="tx2"/>
          </a:solidFill>
          <a:latin typeface="+mn-lt"/>
          <a:ea typeface="+mn-ea"/>
          <a:cs typeface="+mn-cs"/>
        </a:defRPr>
      </a:lvl1pPr>
      <a:lvl2pPr marL="457200" indent="-228600" algn="l" defTabSz="914400" rtl="0" eaLnBrk="1" latinLnBrk="0" hangingPunct="1">
        <a:spcBef>
          <a:spcPts val="600"/>
        </a:spcBef>
        <a:buClr>
          <a:schemeClr val="accent1">
            <a:lumMod val="50000"/>
          </a:schemeClr>
        </a:buClr>
        <a:buSzPct val="100000"/>
        <a:buFont typeface="Wingdings 2" pitchFamily="18" charset="2"/>
        <a:buChar char="¡"/>
        <a:defRPr sz="1800" kern="1200">
          <a:solidFill>
            <a:schemeClr val="tx2"/>
          </a:solidFill>
          <a:latin typeface="+mn-lt"/>
          <a:ea typeface="+mn-ea"/>
          <a:cs typeface="+mn-cs"/>
        </a:defRPr>
      </a:lvl2pPr>
      <a:lvl3pPr marL="685800" indent="-228600" algn="l" defTabSz="914400" rtl="0" eaLnBrk="1" latinLnBrk="0" hangingPunct="1">
        <a:spcBef>
          <a:spcPts val="600"/>
        </a:spcBef>
        <a:buClr>
          <a:schemeClr val="accent1"/>
        </a:buClr>
        <a:buSzPct val="100000"/>
        <a:buFont typeface="Wingdings 2" pitchFamily="18" charset="2"/>
        <a:buChar char="¡"/>
        <a:defRPr sz="1800" kern="1200">
          <a:solidFill>
            <a:schemeClr val="tx2"/>
          </a:solidFill>
          <a:latin typeface="+mn-lt"/>
          <a:ea typeface="+mn-ea"/>
          <a:cs typeface="+mn-cs"/>
        </a:defRPr>
      </a:lvl3pPr>
      <a:lvl4pPr marL="914400" indent="-228600" algn="l" defTabSz="914400" rtl="0" eaLnBrk="1" latinLnBrk="0" hangingPunct="1">
        <a:spcBef>
          <a:spcPts val="600"/>
        </a:spcBef>
        <a:buClr>
          <a:schemeClr val="accent1">
            <a:lumMod val="50000"/>
          </a:schemeClr>
        </a:buClr>
        <a:buSzPct val="100000"/>
        <a:buFont typeface="Wingdings 2" pitchFamily="18" charset="2"/>
        <a:buChar char="¡"/>
        <a:defRPr sz="1800" kern="1200">
          <a:solidFill>
            <a:schemeClr val="tx2"/>
          </a:solidFill>
          <a:latin typeface="+mn-lt"/>
          <a:ea typeface="+mn-ea"/>
          <a:cs typeface="+mn-cs"/>
        </a:defRPr>
      </a:lvl4pPr>
      <a:lvl5pPr marL="1143000" indent="-228600" algn="l" defTabSz="914400" rtl="0" eaLnBrk="1" latinLnBrk="0" hangingPunct="1">
        <a:spcBef>
          <a:spcPts val="600"/>
        </a:spcBef>
        <a:buClr>
          <a:schemeClr val="accent1"/>
        </a:buClr>
        <a:buSzPct val="100000"/>
        <a:buFont typeface="Wingdings 2" pitchFamily="18" charset="2"/>
        <a:buChar char="¡"/>
        <a:defRPr sz="1800" kern="1200">
          <a:solidFill>
            <a:schemeClr val="tx2"/>
          </a:solidFill>
          <a:latin typeface="+mn-lt"/>
          <a:ea typeface="+mn-ea"/>
          <a:cs typeface="+mn-cs"/>
        </a:defRPr>
      </a:lvl5pPr>
      <a:lvl6pPr marL="1377950" indent="-228600"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2"/>
          </a:solidFill>
          <a:latin typeface="+mn-lt"/>
          <a:ea typeface="+mn-ea"/>
          <a:cs typeface="+mn-cs"/>
        </a:defRPr>
      </a:lvl6pPr>
      <a:lvl7pPr marL="1603375" indent="-228600" algn="l" defTabSz="914400" rtl="0" eaLnBrk="1" latinLnBrk="0" hangingPunct="1">
        <a:spcBef>
          <a:spcPct val="20000"/>
        </a:spcBef>
        <a:buClr>
          <a:schemeClr val="accent1"/>
        </a:buClr>
        <a:buFont typeface="Wingdings 2" pitchFamily="18" charset="2"/>
        <a:buChar char=""/>
        <a:defRPr lang="en-US" sz="1800" kern="1200" dirty="0" smtClean="0">
          <a:solidFill>
            <a:schemeClr val="tx2"/>
          </a:solidFill>
          <a:latin typeface="+mn-lt"/>
          <a:ea typeface="+mn-ea"/>
          <a:cs typeface="+mn-cs"/>
        </a:defRPr>
      </a:lvl7pPr>
      <a:lvl8pPr marL="1830388" indent="-228600"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2"/>
          </a:solidFill>
          <a:latin typeface="+mn-lt"/>
          <a:ea typeface="+mn-ea"/>
          <a:cs typeface="+mn-cs"/>
        </a:defRPr>
      </a:lvl8pPr>
      <a:lvl9pPr marL="2057400" indent="-228600" algn="l" defTabSz="914400" rtl="0" eaLnBrk="1" latinLnBrk="0" hangingPunct="1">
        <a:spcBef>
          <a:spcPct val="20000"/>
        </a:spcBef>
        <a:buClr>
          <a:schemeClr val="accent1"/>
        </a:buClr>
        <a:buFont typeface="Wingdings 2" pitchFamily="18" charset="2"/>
        <a:buChar char=""/>
        <a:defRPr lang="en-US" sz="1800" kern="1200" dirty="0">
          <a:solidFill>
            <a:schemeClr val="tx2"/>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00400" y="4208929"/>
            <a:ext cx="5458968" cy="1048684"/>
          </a:xfrm>
        </p:spPr>
        <p:txBody>
          <a:bodyPr>
            <a:noAutofit/>
          </a:bodyPr>
          <a:lstStyle/>
          <a:p>
            <a:r>
              <a:rPr lang="en-US" sz="3600" dirty="0" smtClean="0"/>
              <a:t>Universal Periodic Review</a:t>
            </a:r>
            <a:endParaRPr lang="en-US" sz="3600" dirty="0"/>
          </a:p>
        </p:txBody>
      </p:sp>
      <p:sp>
        <p:nvSpPr>
          <p:cNvPr id="3" name="Subtitle 2"/>
          <p:cNvSpPr>
            <a:spLocks noGrp="1"/>
          </p:cNvSpPr>
          <p:nvPr>
            <p:ph type="subTitle" idx="1"/>
          </p:nvPr>
        </p:nvSpPr>
        <p:spPr>
          <a:xfrm>
            <a:off x="3200400" y="5257799"/>
            <a:ext cx="5458968" cy="763285"/>
          </a:xfrm>
        </p:spPr>
        <p:txBody>
          <a:bodyPr>
            <a:normAutofit/>
          </a:bodyPr>
          <a:lstStyle/>
          <a:p>
            <a:r>
              <a:rPr lang="en-US" sz="2000" dirty="0" smtClean="0"/>
              <a:t>Overview of the Official Adoption and Follow-up Action</a:t>
            </a:r>
            <a:endParaRPr lang="en-US" sz="2000" dirty="0"/>
          </a:p>
        </p:txBody>
      </p:sp>
      <p:pic>
        <p:nvPicPr>
          <p:cNvPr id="1025" name="Image 9"/>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64396" y="250879"/>
            <a:ext cx="2508427" cy="32614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42112436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Formal Adoption</a:t>
            </a:r>
            <a:endParaRPr lang="en-US" dirty="0"/>
          </a:p>
        </p:txBody>
      </p:sp>
      <p:sp>
        <p:nvSpPr>
          <p:cNvPr id="3" name="Content Placeholder 2"/>
          <p:cNvSpPr>
            <a:spLocks noGrp="1"/>
          </p:cNvSpPr>
          <p:nvPr>
            <p:ph idx="1"/>
          </p:nvPr>
        </p:nvSpPr>
        <p:spPr/>
        <p:txBody>
          <a:bodyPr/>
          <a:lstStyle/>
          <a:p>
            <a:r>
              <a:rPr lang="en-US" dirty="0" smtClean="0"/>
              <a:t>The outcome document is officially adopted at the next regular session of the Human Rights Council.</a:t>
            </a:r>
          </a:p>
          <a:p>
            <a:r>
              <a:rPr lang="en-US" dirty="0" smtClean="0"/>
              <a:t>The official adoption takes about one hour, during which:</a:t>
            </a:r>
          </a:p>
          <a:p>
            <a:pPr lvl="1"/>
            <a:r>
              <a:rPr lang="en-US" dirty="0" smtClean="0"/>
              <a:t>The country under review can make statements, respond to questions and recommendations (20 minutes)</a:t>
            </a:r>
          </a:p>
          <a:p>
            <a:pPr lvl="1"/>
            <a:r>
              <a:rPr lang="en-US" dirty="0" smtClean="0"/>
              <a:t>UN members can makes statements about the Outcome documents (20 minutes)</a:t>
            </a:r>
          </a:p>
          <a:p>
            <a:pPr lvl="1"/>
            <a:r>
              <a:rPr lang="en-US" dirty="0" smtClean="0"/>
              <a:t>NGOs can make ‘general comments’ (20 minutes)</a:t>
            </a:r>
            <a:endParaRPr lang="en-US" dirty="0"/>
          </a:p>
        </p:txBody>
      </p:sp>
    </p:spTree>
    <p:extLst>
      <p:ext uri="{BB962C8B-B14F-4D97-AF65-F5344CB8AC3E}">
        <p14:creationId xmlns:p14="http://schemas.microsoft.com/office/powerpoint/2010/main" xmlns="" val="5478484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NGO involvement</a:t>
            </a:r>
            <a:endParaRPr lang="en-US" dirty="0"/>
          </a:p>
        </p:txBody>
      </p:sp>
      <p:sp>
        <p:nvSpPr>
          <p:cNvPr id="3" name="Content Placeholder 2"/>
          <p:cNvSpPr>
            <a:spLocks noGrp="1"/>
          </p:cNvSpPr>
          <p:nvPr>
            <p:ph idx="1"/>
          </p:nvPr>
        </p:nvSpPr>
        <p:spPr/>
        <p:txBody>
          <a:bodyPr/>
          <a:lstStyle/>
          <a:p>
            <a:r>
              <a:rPr lang="en-US" dirty="0" smtClean="0"/>
              <a:t>Only NGOs with consultative status with ECOSCO can participate in the Plenary session of the Human Rights Council </a:t>
            </a:r>
          </a:p>
          <a:p>
            <a:r>
              <a:rPr lang="en-US" dirty="0" smtClean="0"/>
              <a:t>During the Human Rights Council session, NGOs can:</a:t>
            </a:r>
          </a:p>
          <a:p>
            <a:pPr lvl="1"/>
            <a:r>
              <a:rPr lang="en-US" dirty="0" smtClean="0"/>
              <a:t>Submit written statements</a:t>
            </a:r>
          </a:p>
          <a:p>
            <a:pPr lvl="1"/>
            <a:r>
              <a:rPr lang="en-US" dirty="0" smtClean="0"/>
              <a:t>Make oral statements</a:t>
            </a:r>
          </a:p>
          <a:p>
            <a:pPr lvl="1"/>
            <a:r>
              <a:rPr lang="en-US" dirty="0" smtClean="0"/>
              <a:t>Organize parallel events</a:t>
            </a:r>
            <a:endParaRPr lang="en-US" dirty="0"/>
          </a:p>
        </p:txBody>
      </p:sp>
    </p:spTree>
    <p:extLst>
      <p:ext uri="{BB962C8B-B14F-4D97-AF65-F5344CB8AC3E}">
        <p14:creationId xmlns:p14="http://schemas.microsoft.com/office/powerpoint/2010/main" xmlns="" val="32177270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Follow-up Activities</a:t>
            </a:r>
            <a:endParaRPr lang="en-US" dirty="0"/>
          </a:p>
        </p:txBody>
      </p:sp>
      <p:sp>
        <p:nvSpPr>
          <p:cNvPr id="3" name="Content Placeholder 2"/>
          <p:cNvSpPr>
            <a:spLocks noGrp="1"/>
          </p:cNvSpPr>
          <p:nvPr>
            <p:ph idx="1"/>
          </p:nvPr>
        </p:nvSpPr>
        <p:spPr/>
        <p:txBody>
          <a:bodyPr/>
          <a:lstStyle/>
          <a:p>
            <a:r>
              <a:rPr lang="en-US" dirty="0" smtClean="0"/>
              <a:t>Organize a press conference</a:t>
            </a:r>
          </a:p>
          <a:p>
            <a:r>
              <a:rPr lang="en-US" dirty="0" smtClean="0"/>
              <a:t>Use the media</a:t>
            </a:r>
          </a:p>
          <a:p>
            <a:r>
              <a:rPr lang="en-US" dirty="0" smtClean="0"/>
              <a:t>Organize meetings</a:t>
            </a:r>
          </a:p>
          <a:p>
            <a:r>
              <a:rPr lang="en-US" dirty="0" smtClean="0"/>
              <a:t>Develop a strategy to monitor implementation</a:t>
            </a:r>
          </a:p>
          <a:p>
            <a:r>
              <a:rPr lang="en-US" dirty="0" smtClean="0"/>
              <a:t>Participate in implementation</a:t>
            </a:r>
          </a:p>
          <a:p>
            <a:r>
              <a:rPr lang="en-US" dirty="0" smtClean="0"/>
              <a:t>Organize a web casting</a:t>
            </a:r>
            <a:endParaRPr lang="en-US" dirty="0"/>
          </a:p>
        </p:txBody>
      </p:sp>
    </p:spTree>
    <p:extLst>
      <p:ext uri="{BB962C8B-B14F-4D97-AF65-F5344CB8AC3E}">
        <p14:creationId xmlns:p14="http://schemas.microsoft.com/office/powerpoint/2010/main" xmlns="" val="1495582689"/>
      </p:ext>
    </p:extLst>
  </p:cSld>
  <p:clrMapOvr>
    <a:masterClrMapping/>
  </p:clrMapOvr>
</p:sld>
</file>

<file path=ppt/theme/theme1.xml><?xml version="1.0" encoding="utf-8"?>
<a:theme xmlns:a="http://schemas.openxmlformats.org/drawingml/2006/main" name="Plaza">
  <a:themeElements>
    <a:clrScheme name="Plaza">
      <a:dk1>
        <a:sysClr val="windowText" lastClr="000000"/>
      </a:dk1>
      <a:lt1>
        <a:sysClr val="window" lastClr="FFFFFF"/>
      </a:lt1>
      <a:dk2>
        <a:srgbClr val="333333"/>
      </a:dk2>
      <a:lt2>
        <a:srgbClr val="CCCCCC"/>
      </a:lt2>
      <a:accent1>
        <a:srgbClr val="990000"/>
      </a:accent1>
      <a:accent2>
        <a:srgbClr val="580101"/>
      </a:accent2>
      <a:accent3>
        <a:srgbClr val="E94A00"/>
      </a:accent3>
      <a:accent4>
        <a:srgbClr val="EB8F00"/>
      </a:accent4>
      <a:accent5>
        <a:srgbClr val="A4A4A4"/>
      </a:accent5>
      <a:accent6>
        <a:srgbClr val="666666"/>
      </a:accent6>
      <a:hlink>
        <a:srgbClr val="D01010"/>
      </a:hlink>
      <a:folHlink>
        <a:srgbClr val="E6682E"/>
      </a:folHlink>
    </a:clrScheme>
    <a:fontScheme name="Plaza">
      <a:majorFont>
        <a:latin typeface="Century Gothic"/>
        <a:ea typeface=""/>
        <a:cs typeface=""/>
        <a:font script="Jpan" typeface="メイリオ"/>
        <a:font script="Hans" typeface="宋体"/>
        <a:font script="Hant" typeface="新細明體"/>
      </a:majorFont>
      <a:minorFont>
        <a:latin typeface="Century Gothic"/>
        <a:ea typeface=""/>
        <a:cs typeface=""/>
        <a:font script="Jpan" typeface="メイリオ"/>
        <a:font script="Hans" typeface="宋体"/>
        <a:font script="Hant" typeface="新細明體"/>
      </a:minorFont>
    </a:fontScheme>
    <a:fmtScheme name="Plaza">
      <a:fillStyleLst>
        <a:solidFill>
          <a:schemeClr val="phClr"/>
        </a:solidFill>
        <a:gradFill rotWithShape="1">
          <a:gsLst>
            <a:gs pos="0">
              <a:schemeClr val="phClr">
                <a:tint val="100000"/>
                <a:shade val="60000"/>
                <a:satMod val="135000"/>
              </a:schemeClr>
            </a:gs>
            <a:gs pos="100000">
              <a:schemeClr val="phClr">
                <a:tint val="100000"/>
                <a:shade val="100000"/>
                <a:satMod val="135000"/>
              </a:schemeClr>
            </a:gs>
          </a:gsLst>
          <a:lin ang="16200000" scaled="1"/>
        </a:gradFill>
        <a:gradFill rotWithShape="1">
          <a:gsLst>
            <a:gs pos="0">
              <a:schemeClr val="phClr">
                <a:shade val="70000"/>
                <a:satMod val="120000"/>
              </a:schemeClr>
            </a:gs>
            <a:gs pos="35000">
              <a:schemeClr val="phClr">
                <a:shade val="100000"/>
                <a:satMod val="150000"/>
              </a:schemeClr>
            </a:gs>
            <a:gs pos="70000">
              <a:schemeClr val="phClr">
                <a:tint val="100000"/>
                <a:shade val="100000"/>
                <a:satMod val="200000"/>
                <a:greenMod val="100000"/>
              </a:schemeClr>
            </a:gs>
            <a:gs pos="100000">
              <a:schemeClr val="phClr">
                <a:tint val="100000"/>
                <a:shade val="100000"/>
                <a:satMod val="250000"/>
                <a:greenMod val="100000"/>
              </a:schemeClr>
            </a:gs>
          </a:gsLst>
          <a:lin ang="162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innerShdw blurRad="190500" dist="63500" dir="5400000">
              <a:srgbClr val="FFFFFF">
                <a:alpha val="65000"/>
              </a:srgbClr>
            </a:innerShdw>
          </a:effectLst>
          <a:scene3d>
            <a:camera prst="orthographicFront">
              <a:rot lat="0" lon="0" rev="0"/>
            </a:camera>
            <a:lightRig rig="twoPt" dir="r">
              <a:rot lat="0" lon="0" rev="6000000"/>
            </a:lightRig>
          </a:scene3d>
          <a:sp3d prstMaterial="matte">
            <a:bevelT w="0" h="0" prst="relaxedInset"/>
          </a:sp3d>
        </a:effectStyle>
        <a:effectStyle>
          <a:effectLst>
            <a:innerShdw blurRad="50800" dist="25400" dir="13500000">
              <a:srgbClr val="FFFFFF">
                <a:alpha val="75000"/>
              </a:srgbClr>
            </a:innerShdw>
            <a:outerShdw blurRad="88900" dist="38100" dir="6600000" sx="101000" sy="101000" rotWithShape="0">
              <a:srgbClr val="000000">
                <a:alpha val="50000"/>
              </a:srgbClr>
            </a:outerShdw>
          </a:effectLst>
          <a:scene3d>
            <a:camera prst="perspectiveFront" fov="3000000"/>
            <a:lightRig rig="morning" dir="tl">
              <a:rot lat="0" lon="0" rev="1800000"/>
            </a:lightRig>
          </a:scene3d>
          <a:sp3d contourW="38100" prstMaterial="softEdge">
            <a:bevelT w="25400" h="38100"/>
            <a:contourClr>
              <a:schemeClr val="phClr">
                <a:tint val="6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Plaza.thmx</Template>
  <TotalTime>392</TotalTime>
  <Words>548</Words>
  <Application>Microsoft Office PowerPoint</Application>
  <PresentationFormat>Affichage à l'écran (4:3)</PresentationFormat>
  <Paragraphs>35</Paragraphs>
  <Slides>4</Slides>
  <Notes>3</Notes>
  <HiddenSlides>0</HiddenSlides>
  <MMClips>0</MMClips>
  <ScaleCrop>false</ScaleCrop>
  <HeadingPairs>
    <vt:vector size="4" baseType="variant">
      <vt:variant>
        <vt:lpstr>Thème</vt:lpstr>
      </vt:variant>
      <vt:variant>
        <vt:i4>1</vt:i4>
      </vt:variant>
      <vt:variant>
        <vt:lpstr>Titres des diapositives</vt:lpstr>
      </vt:variant>
      <vt:variant>
        <vt:i4>4</vt:i4>
      </vt:variant>
    </vt:vector>
  </HeadingPairs>
  <TitlesOfParts>
    <vt:vector size="5" baseType="lpstr">
      <vt:lpstr>Plaza</vt:lpstr>
      <vt:lpstr>Universal Periodic Review</vt:lpstr>
      <vt:lpstr>Formal Adoption</vt:lpstr>
      <vt:lpstr>NGO involvement</vt:lpstr>
      <vt:lpstr>Follow-up Activities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Universal Periodic Review</dc:title>
  <dc:creator>Anna Elyse Ressler</dc:creator>
  <cp:lastModifiedBy>jcv</cp:lastModifiedBy>
  <cp:revision>10</cp:revision>
  <dcterms:created xsi:type="dcterms:W3CDTF">2013-05-06T09:41:59Z</dcterms:created>
  <dcterms:modified xsi:type="dcterms:W3CDTF">2014-06-10T09:26:06Z</dcterms:modified>
</cp:coreProperties>
</file>